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8.svg" ContentType="image/svg+xml"/>
  <Override PartName="/ppt/media/image4.svg" ContentType="image/svg+xml"/>
  <Override PartName="/ppt/media/image40.svg" ContentType="image/svg+xml"/>
  <Override PartName="/ppt/media/image43.svg" ContentType="image/svg+xml"/>
  <Override PartName="/ppt/media/image45.svg" ContentType="image/svg+xml"/>
  <Override PartName="/ppt/media/image48.svg" ContentType="image/svg+xml"/>
  <Override PartName="/ppt/media/image50.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4" r:id="rId5"/>
  </p:sldMasterIdLst>
  <p:notesMasterIdLst>
    <p:notesMasterId r:id="rId7"/>
  </p:notesMasterIdLst>
  <p:handoutMasterIdLst>
    <p:handoutMasterId r:id="rId27"/>
  </p:handoutMasterIdLst>
  <p:sldIdLst>
    <p:sldId id="256" r:id="rId6"/>
    <p:sldId id="257" r:id="rId8"/>
    <p:sldId id="273" r:id="rId9"/>
    <p:sldId id="258" r:id="rId10"/>
    <p:sldId id="259" r:id="rId11"/>
    <p:sldId id="274" r:id="rId12"/>
    <p:sldId id="276" r:id="rId13"/>
    <p:sldId id="260" r:id="rId14"/>
    <p:sldId id="261" r:id="rId15"/>
    <p:sldId id="300" r:id="rId16"/>
    <p:sldId id="288" r:id="rId17"/>
    <p:sldId id="304" r:id="rId18"/>
    <p:sldId id="314" r:id="rId19"/>
    <p:sldId id="290" r:id="rId20"/>
    <p:sldId id="291" r:id="rId21"/>
    <p:sldId id="309" r:id="rId22"/>
    <p:sldId id="306" r:id="rId23"/>
    <p:sldId id="295" r:id="rId24"/>
    <p:sldId id="268" r:id="rId25"/>
    <p:sldId id="271" r:id="rId26"/>
  </p:sldIdLst>
  <p:sldSz cx="12192000" cy="6858000"/>
  <p:notesSz cx="6858000" cy="9144000"/>
  <p:embeddedFontLst>
    <p:embeddedFont>
      <p:font typeface="SimSun" panose="02010600030101010101" pitchFamily="2" charset="-122"/>
      <p:regular r:id="rId31"/>
    </p:embeddedFont>
    <p:embeddedFont>
      <p:font typeface="Manrope SemiBold" charset="0"/>
      <p:bold r:id="rId32"/>
    </p:embeddedFont>
    <p:embeddedFont>
      <p:font typeface="Roboto Black" panose="02000000000000000000" pitchFamily="2" charset="0"/>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AF70"/>
    <a:srgbClr val="6FC183"/>
    <a:srgbClr val="FBEBE1"/>
    <a:srgbClr val="FCF1EA"/>
    <a:srgbClr val="FDF6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4" autoAdjust="0"/>
  </p:normalViewPr>
  <p:slideViewPr>
    <p:cSldViewPr snapToGrid="0" showGuides="1">
      <p:cViewPr varScale="1">
        <p:scale>
          <a:sx n="104" d="100"/>
          <a:sy n="104" d="100"/>
        </p:scale>
        <p:origin x="756" y="114"/>
      </p:cViewPr>
      <p:guideLst>
        <p:guide orient="horz" pos="213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gs" Target="tags/tag14.xml"/><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500" b="1" i="0" u="none" strike="noStrike" kern="1200" cap="all" spc="100" normalizeH="0" baseline="0">
                <a:solidFill>
                  <a:schemeClr val="lt1"/>
                </a:solidFill>
                <a:latin typeface="+mn-lt"/>
                <a:ea typeface="+mn-ea"/>
                <a:cs typeface="+mn-cs"/>
              </a:defRPr>
            </a:pPr>
            <a:r>
              <a:t>Sự phát triển của github</a:t>
            </a:r>
          </a:p>
        </c:rich>
      </c:tx>
      <c:layout/>
      <c:overlay val="0"/>
      <c:spPr>
        <a:noFill/>
        <a:ln>
          <a:noFill/>
        </a:ln>
        <a:effectLst/>
      </c:spPr>
    </c:title>
    <c:autoTitleDeleted val="0"/>
    <c:plotArea>
      <c:layout>
        <c:manualLayout>
          <c:layoutTarget val="inner"/>
          <c:xMode val="edge"/>
          <c:yMode val="edge"/>
          <c:x val="0.00319522845883481"/>
          <c:y val="0.11474449132677"/>
          <c:w val="0.99360954308233"/>
          <c:h val="0.83525550867323"/>
        </c:manualLayout>
      </c:layout>
      <c:lineChart>
        <c:grouping val="standard"/>
        <c:varyColors val="0"/>
        <c:ser>
          <c:idx val="2"/>
          <c:order val="0"/>
          <c:tx>
            <c:strRef>
              <c:f>Sheet1!$D$1</c:f>
              <c:strCache>
                <c:ptCount val="1"/>
                <c:pt idx="0">
                  <c:v>Series 3</c:v>
                </c:pt>
              </c:strCache>
            </c:strRef>
          </c:tx>
          <c:spPr>
            <a:ln w="34925" cap="rnd">
              <a:solidFill>
                <a:schemeClr val="lt1"/>
              </a:solidFill>
              <a:round/>
            </a:ln>
            <a:effectLst>
              <a:outerShdw dist="25400" dir="2700000" algn="tl" rotWithShape="0">
                <a:schemeClr val="accent3"/>
              </a:outerShdw>
            </a:effectLst>
          </c:spPr>
          <c:marker>
            <c:symbol val="none"/>
          </c:marker>
          <c:dLbls>
            <c:delete val="1"/>
          </c:dLbls>
          <c:cat>
            <c:strRef>
              <c:f>Sheet1!$A$2:$A$5</c:f>
              <c:strCache>
                <c:ptCount val="4"/>
                <c:pt idx="0">
                  <c:v>2008</c:v>
                </c:pt>
                <c:pt idx="3">
                  <c:v>hiện nay</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0"/>
        <c:smooth val="0"/>
        <c:axId val="256679784"/>
        <c:axId val="414007482"/>
      </c:lineChart>
      <c:catAx>
        <c:axId val="256679784"/>
        <c:scaling>
          <c:orientation val="minMax"/>
        </c:scaling>
        <c:delete val="0"/>
        <c:axPos val="b"/>
        <c:majorTickMark val="none"/>
        <c:minorTickMark val="none"/>
        <c:tickLblPos val="nextTo"/>
        <c:spPr>
          <a:noFill/>
          <a:ln w="12700" cap="flat" cmpd="sng" algn="ctr">
            <a:solidFill>
              <a:schemeClr val="lt1"/>
            </a:solidFill>
            <a:round/>
          </a:ln>
          <a:effectLst/>
        </c:spPr>
        <c:txPr>
          <a:bodyPr rot="-60000000" spcFirstLastPara="0" vertOverflow="ellipsis" vert="horz" wrap="square" anchor="ctr" anchorCtr="1"/>
          <a:lstStyle/>
          <a:p>
            <a:pPr>
              <a:defRPr lang="en-US" sz="900" b="0" i="0" u="none" strike="noStrike" kern="1200" spc="100" baseline="0">
                <a:solidFill>
                  <a:schemeClr val="lt1"/>
                </a:solidFill>
                <a:latin typeface="+mn-lt"/>
                <a:ea typeface="+mn-ea"/>
                <a:cs typeface="+mn-cs"/>
              </a:defRPr>
            </a:pPr>
          </a:p>
        </c:txPr>
        <c:crossAx val="414007482"/>
        <c:crosses val="autoZero"/>
        <c:auto val="1"/>
        <c:lblAlgn val="ctr"/>
        <c:lblOffset val="100"/>
        <c:noMultiLvlLbl val="0"/>
      </c:catAx>
      <c:valAx>
        <c:axId val="41400748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lt1"/>
                </a:solidFill>
                <a:latin typeface="+mn-lt"/>
                <a:ea typeface="+mn-ea"/>
                <a:cs typeface="+mn-cs"/>
              </a:defRPr>
            </a:pPr>
          </a:p>
        </c:txPr>
        <c:crossAx val="256679784"/>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anrope SemiBold"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anrope SemiBold"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anrope SemiBold"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anrope SemiBold" charset="0"/>
              </a:defRPr>
            </a:lvl1pPr>
          </a:lstStyle>
          <a:p>
            <a:fld id="{EE6165E9-5F49-4539-8C4E-FB27E08B5F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anrope SemiBold"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anrope SemiBold" charset="0"/>
              </a:defRPr>
            </a:lvl1pPr>
          </a:lstStyle>
          <a:p>
            <a:fld id="{0166B5AB-397F-462A-B2EB-2263304BF8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anrope SemiBold" charset="0"/>
      </a:defRPr>
    </a:lvl1pPr>
    <a:lvl2pPr marL="457200" algn="l" defTabSz="914400" rtl="0" eaLnBrk="1" latinLnBrk="0" hangingPunct="1">
      <a:defRPr sz="1200" kern="1200">
        <a:solidFill>
          <a:schemeClr val="tx1"/>
        </a:solidFill>
        <a:latin typeface="Manrope SemiBold" charset="0"/>
        <a:ea typeface="Manrope SemiBold" charset="0"/>
        <a:cs typeface="Manrope SemiBold" charset="0"/>
      </a:defRPr>
    </a:lvl2pPr>
    <a:lvl3pPr marL="914400" algn="l" defTabSz="914400" rtl="0" eaLnBrk="1" latinLnBrk="0" hangingPunct="1">
      <a:defRPr sz="1200" kern="1200">
        <a:solidFill>
          <a:schemeClr val="tx1"/>
        </a:solidFill>
        <a:latin typeface="Manrope SemiBold" charset="0"/>
        <a:ea typeface="Manrope SemiBold" charset="0"/>
        <a:cs typeface="Manrope SemiBold" charset="0"/>
      </a:defRPr>
    </a:lvl3pPr>
    <a:lvl4pPr marL="1371600" algn="l" defTabSz="914400" rtl="0" eaLnBrk="1" latinLnBrk="0" hangingPunct="1">
      <a:defRPr sz="1200" kern="1200">
        <a:solidFill>
          <a:schemeClr val="tx1"/>
        </a:solidFill>
        <a:latin typeface="Manrope SemiBold" charset="0"/>
        <a:ea typeface="Manrope SemiBold" charset="0"/>
        <a:cs typeface="Manrope SemiBold" charset="0"/>
      </a:defRPr>
    </a:lvl4pPr>
    <a:lvl5pPr marL="1828800" algn="l" defTabSz="914400" rtl="0" eaLnBrk="1" latinLnBrk="0" hangingPunct="1">
      <a:defRPr sz="1200" kern="1200">
        <a:solidFill>
          <a:schemeClr val="tx1"/>
        </a:solidFill>
        <a:latin typeface="Manrope SemiBold" charset="0"/>
        <a:ea typeface="Manrope SemiBold" charset="0"/>
        <a:cs typeface="Manrope Semi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66B5AB-397F-462A-B2EB-2263304BF84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5DA80C-0C92-4D2D-AF91-BD10398FB3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18AE02-294D-4CF9-9049-92764FA83963}"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0" Type="http://schemas.openxmlformats.org/officeDocument/2006/relationships/theme" Target="../theme/theme4.xml"/><Relationship Id="rId2" Type="http://schemas.openxmlformats.org/officeDocument/2006/relationships/slideLayout" Target="../slideLayouts/slideLayout35.xml"/><Relationship Id="rId19" Type="http://schemas.openxmlformats.org/officeDocument/2006/relationships/image" Target="../media/image8.svg"/><Relationship Id="rId18" Type="http://schemas.openxmlformats.org/officeDocument/2006/relationships/image" Target="../media/image7.png"/><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565DA80C-0C92-4D2D-AF91-BD10398FB33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3818AE02-294D-4CF9-9049-92764FA83963}" type="slidenum">
              <a:rPr lang="zh-CN" altLang="en-US" smtClean="0"/>
            </a:fld>
            <a:endParaRPr lang="zh-CN" altLang="en-US"/>
          </a:p>
        </p:txBody>
      </p:sp>
      <p:grpSp>
        <p:nvGrpSpPr>
          <p:cNvPr id="7" name="组合 6"/>
          <p:cNvGrpSpPr/>
          <p:nvPr userDrawn="1"/>
        </p:nvGrpSpPr>
        <p:grpSpPr>
          <a:xfrm>
            <a:off x="0" y="0"/>
            <a:ext cx="12192000" cy="6869015"/>
            <a:chOff x="0" y="0"/>
            <a:chExt cx="12192000" cy="6869015"/>
          </a:xfrm>
        </p:grpSpPr>
        <p:grpSp>
          <p:nvGrpSpPr>
            <p:cNvPr id="8" name="组合 7"/>
            <p:cNvGrpSpPr/>
            <p:nvPr/>
          </p:nvGrpSpPr>
          <p:grpSpPr>
            <a:xfrm>
              <a:off x="0" y="0"/>
              <a:ext cx="12192000" cy="6869015"/>
              <a:chOff x="0" y="0"/>
              <a:chExt cx="12192000" cy="6869015"/>
            </a:xfrm>
          </p:grpSpPr>
          <p:sp>
            <p:nvSpPr>
              <p:cNvPr id="11" name="矩形 10"/>
              <p:cNvSpPr/>
              <p:nvPr/>
            </p:nvSpPr>
            <p:spPr>
              <a:xfrm flipH="1">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pic>
            <p:nvPicPr>
              <p:cNvPr id="12" name="图形 1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4" y="0"/>
                <a:ext cx="6642096" cy="6869015"/>
              </a:xfrm>
              <a:prstGeom prst="rect">
                <a:avLst/>
              </a:prstGeom>
            </p:spPr>
          </p:pic>
          <p:sp>
            <p:nvSpPr>
              <p:cNvPr id="13" name="矩形: 圆角 12"/>
              <p:cNvSpPr/>
              <p:nvPr/>
            </p:nvSpPr>
            <p:spPr>
              <a:xfrm>
                <a:off x="63500" y="57150"/>
                <a:ext cx="12065000" cy="6743700"/>
              </a:xfrm>
              <a:prstGeom prst="roundRect">
                <a:avLst>
                  <a:gd name="adj" fmla="val 5465"/>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grpSp>
            <p:nvGrpSpPr>
              <p:cNvPr id="14" name="组合 13"/>
              <p:cNvGrpSpPr/>
              <p:nvPr/>
            </p:nvGrpSpPr>
            <p:grpSpPr>
              <a:xfrm>
                <a:off x="11214100" y="0"/>
                <a:ext cx="977900" cy="683581"/>
                <a:chOff x="10665884" y="0"/>
                <a:chExt cx="1526116" cy="1066800"/>
              </a:xfrm>
            </p:grpSpPr>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665884" y="0"/>
                  <a:ext cx="1526116" cy="1066800"/>
                </a:xfrm>
                <a:prstGeom prst="rect">
                  <a:avLst/>
                </a:prstGeom>
              </p:spPr>
            </p:pic>
            <p:sp>
              <p:nvSpPr>
                <p:cNvPr id="16" name="Oval 28"/>
                <p:cNvSpPr/>
                <p:nvPr/>
              </p:nvSpPr>
              <p:spPr>
                <a:xfrm flipH="1">
                  <a:off x="11316245"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anrope SemiBold" charset="0"/>
                  </a:endParaRPr>
                </a:p>
              </p:txBody>
            </p:sp>
          </p:grpSp>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1580131" y="6032500"/>
              <a:ext cx="450988" cy="768350"/>
            </a:xfrm>
            <a:prstGeom prst="rect">
              <a:avLst/>
            </a:prstGeom>
          </p:spPr>
        </p:pic>
        <p:pic>
          <p:nvPicPr>
            <p:cNvPr id="10" name="图形 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717" y="330176"/>
              <a:ext cx="719983" cy="579809"/>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565DA80C-0C92-4D2D-AF91-BD10398FB33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3818AE02-294D-4CF9-9049-92764FA83963}" type="slidenum">
              <a:rPr lang="zh-CN" altLang="en-US" smtClean="0"/>
            </a:fld>
            <a:endParaRPr lang="zh-CN" altLang="en-US"/>
          </a:p>
        </p:txBody>
      </p:sp>
      <p:grpSp>
        <p:nvGrpSpPr>
          <p:cNvPr id="7" name="组合 6"/>
          <p:cNvGrpSpPr/>
          <p:nvPr userDrawn="1"/>
        </p:nvGrpSpPr>
        <p:grpSpPr>
          <a:xfrm>
            <a:off x="0" y="0"/>
            <a:ext cx="12192000" cy="6869015"/>
            <a:chOff x="0" y="0"/>
            <a:chExt cx="12192000" cy="6869015"/>
          </a:xfrm>
        </p:grpSpPr>
        <p:grpSp>
          <p:nvGrpSpPr>
            <p:cNvPr id="8" name="组合 7"/>
            <p:cNvGrpSpPr/>
            <p:nvPr/>
          </p:nvGrpSpPr>
          <p:grpSpPr>
            <a:xfrm>
              <a:off x="0" y="0"/>
              <a:ext cx="12192000" cy="6869015"/>
              <a:chOff x="0" y="0"/>
              <a:chExt cx="12192000" cy="6869015"/>
            </a:xfrm>
          </p:grpSpPr>
          <p:sp>
            <p:nvSpPr>
              <p:cNvPr id="11" name="矩形 10"/>
              <p:cNvSpPr/>
              <p:nvPr/>
            </p:nvSpPr>
            <p:spPr>
              <a:xfrm flipH="1">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pic>
            <p:nvPicPr>
              <p:cNvPr id="12" name="图形 1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4" y="0"/>
                <a:ext cx="6642096" cy="6869015"/>
              </a:xfrm>
              <a:prstGeom prst="rect">
                <a:avLst/>
              </a:prstGeom>
            </p:spPr>
          </p:pic>
          <p:sp>
            <p:nvSpPr>
              <p:cNvPr id="13" name="矩形: 圆角 12"/>
              <p:cNvSpPr/>
              <p:nvPr/>
            </p:nvSpPr>
            <p:spPr>
              <a:xfrm>
                <a:off x="63500" y="57150"/>
                <a:ext cx="12065000" cy="6743700"/>
              </a:xfrm>
              <a:prstGeom prst="roundRect">
                <a:avLst>
                  <a:gd name="adj" fmla="val 5465"/>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grpSp>
            <p:nvGrpSpPr>
              <p:cNvPr id="14" name="组合 13"/>
              <p:cNvGrpSpPr/>
              <p:nvPr/>
            </p:nvGrpSpPr>
            <p:grpSpPr>
              <a:xfrm>
                <a:off x="11214100" y="0"/>
                <a:ext cx="977900" cy="683581"/>
                <a:chOff x="10665884" y="0"/>
                <a:chExt cx="1526116" cy="1066800"/>
              </a:xfrm>
            </p:grpSpPr>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665884" y="0"/>
                  <a:ext cx="1526116" cy="1066800"/>
                </a:xfrm>
                <a:prstGeom prst="rect">
                  <a:avLst/>
                </a:prstGeom>
              </p:spPr>
            </p:pic>
            <p:sp>
              <p:nvSpPr>
                <p:cNvPr id="16" name="Oval 28"/>
                <p:cNvSpPr/>
                <p:nvPr/>
              </p:nvSpPr>
              <p:spPr>
                <a:xfrm flipH="1">
                  <a:off x="11316245"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anrope SemiBold" charset="0"/>
                  </a:endParaRPr>
                </a:p>
              </p:txBody>
            </p:sp>
          </p:grpSp>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1580131" y="6032500"/>
              <a:ext cx="450988" cy="768350"/>
            </a:xfrm>
            <a:prstGeom prst="rect">
              <a:avLst/>
            </a:prstGeom>
          </p:spPr>
        </p:pic>
        <p:pic>
          <p:nvPicPr>
            <p:cNvPr id="10" name="图形 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717" y="330176"/>
              <a:ext cx="719983" cy="579809"/>
            </a:xfrm>
            <a:prstGeom prst="rect">
              <a:avLst/>
            </a:prstGeom>
          </p:spPr>
        </p:pic>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565DA80C-0C92-4D2D-AF91-BD10398FB33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3818AE02-294D-4CF9-9049-92764FA83963}" type="slidenum">
              <a:rPr lang="zh-CN" altLang="en-US" smtClean="0"/>
            </a:fld>
            <a:endParaRPr lang="zh-CN" altLang="en-US"/>
          </a:p>
        </p:txBody>
      </p:sp>
      <p:grpSp>
        <p:nvGrpSpPr>
          <p:cNvPr id="7" name="组合 6"/>
          <p:cNvGrpSpPr/>
          <p:nvPr userDrawn="1"/>
        </p:nvGrpSpPr>
        <p:grpSpPr>
          <a:xfrm>
            <a:off x="0" y="0"/>
            <a:ext cx="12192000" cy="6869015"/>
            <a:chOff x="0" y="0"/>
            <a:chExt cx="12192000" cy="6869015"/>
          </a:xfrm>
        </p:grpSpPr>
        <p:grpSp>
          <p:nvGrpSpPr>
            <p:cNvPr id="8" name="组合 7"/>
            <p:cNvGrpSpPr/>
            <p:nvPr/>
          </p:nvGrpSpPr>
          <p:grpSpPr>
            <a:xfrm>
              <a:off x="0" y="0"/>
              <a:ext cx="12192000" cy="6869015"/>
              <a:chOff x="0" y="0"/>
              <a:chExt cx="12192000" cy="6869015"/>
            </a:xfrm>
          </p:grpSpPr>
          <p:sp>
            <p:nvSpPr>
              <p:cNvPr id="11" name="矩形 10"/>
              <p:cNvSpPr/>
              <p:nvPr/>
            </p:nvSpPr>
            <p:spPr>
              <a:xfrm flipH="1">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pic>
            <p:nvPicPr>
              <p:cNvPr id="12" name="图形 1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4" y="0"/>
                <a:ext cx="6642096" cy="6869015"/>
              </a:xfrm>
              <a:prstGeom prst="rect">
                <a:avLst/>
              </a:prstGeom>
            </p:spPr>
          </p:pic>
          <p:sp>
            <p:nvSpPr>
              <p:cNvPr id="13" name="矩形: 圆角 12"/>
              <p:cNvSpPr/>
              <p:nvPr/>
            </p:nvSpPr>
            <p:spPr>
              <a:xfrm>
                <a:off x="63500" y="57150"/>
                <a:ext cx="12065000" cy="6743700"/>
              </a:xfrm>
              <a:prstGeom prst="roundRect">
                <a:avLst>
                  <a:gd name="adj" fmla="val 5465"/>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grpSp>
            <p:nvGrpSpPr>
              <p:cNvPr id="14" name="组合 13"/>
              <p:cNvGrpSpPr/>
              <p:nvPr/>
            </p:nvGrpSpPr>
            <p:grpSpPr>
              <a:xfrm>
                <a:off x="11214100" y="0"/>
                <a:ext cx="977900" cy="683581"/>
                <a:chOff x="10665884" y="0"/>
                <a:chExt cx="1526116" cy="1066800"/>
              </a:xfrm>
            </p:grpSpPr>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665884" y="0"/>
                  <a:ext cx="1526116" cy="1066800"/>
                </a:xfrm>
                <a:prstGeom prst="rect">
                  <a:avLst/>
                </a:prstGeom>
              </p:spPr>
            </p:pic>
            <p:sp>
              <p:nvSpPr>
                <p:cNvPr id="16" name="Oval 28"/>
                <p:cNvSpPr/>
                <p:nvPr/>
              </p:nvSpPr>
              <p:spPr>
                <a:xfrm flipH="1">
                  <a:off x="11316245"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anrope SemiBold" charset="0"/>
                  </a:endParaRPr>
                </a:p>
              </p:txBody>
            </p:sp>
          </p:grpSp>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1580131" y="6032500"/>
              <a:ext cx="450988" cy="768350"/>
            </a:xfrm>
            <a:prstGeom prst="rect">
              <a:avLst/>
            </a:prstGeom>
          </p:spPr>
        </p:pic>
        <p:pic>
          <p:nvPicPr>
            <p:cNvPr id="10" name="图形 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717" y="330176"/>
              <a:ext cx="719983" cy="579809"/>
            </a:xfrm>
            <a:prstGeom prst="rect">
              <a:avLst/>
            </a:prstGeom>
          </p:spPr>
        </p:pic>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565DA80C-0C92-4D2D-AF91-BD10398FB33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3818AE02-294D-4CF9-9049-92764FA83963}" type="slidenum">
              <a:rPr lang="zh-CN" altLang="en-US" smtClean="0"/>
            </a:fld>
            <a:endParaRPr lang="zh-CN" altLang="en-US"/>
          </a:p>
        </p:txBody>
      </p:sp>
      <p:grpSp>
        <p:nvGrpSpPr>
          <p:cNvPr id="7" name="组合 6"/>
          <p:cNvGrpSpPr/>
          <p:nvPr userDrawn="1"/>
        </p:nvGrpSpPr>
        <p:grpSpPr>
          <a:xfrm>
            <a:off x="0" y="0"/>
            <a:ext cx="12192000" cy="6869015"/>
            <a:chOff x="0" y="0"/>
            <a:chExt cx="12192000" cy="6869015"/>
          </a:xfrm>
        </p:grpSpPr>
        <p:grpSp>
          <p:nvGrpSpPr>
            <p:cNvPr id="8" name="组合 7"/>
            <p:cNvGrpSpPr/>
            <p:nvPr/>
          </p:nvGrpSpPr>
          <p:grpSpPr>
            <a:xfrm>
              <a:off x="0" y="0"/>
              <a:ext cx="12192000" cy="6869015"/>
              <a:chOff x="0" y="0"/>
              <a:chExt cx="12192000" cy="6869015"/>
            </a:xfrm>
          </p:grpSpPr>
          <p:sp>
            <p:nvSpPr>
              <p:cNvPr id="11" name="矩形 10"/>
              <p:cNvSpPr/>
              <p:nvPr/>
            </p:nvSpPr>
            <p:spPr>
              <a:xfrm flipH="1">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pic>
            <p:nvPicPr>
              <p:cNvPr id="12" name="图形 11"/>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4" y="0"/>
                <a:ext cx="6642096" cy="6869015"/>
              </a:xfrm>
              <a:prstGeom prst="rect">
                <a:avLst/>
              </a:prstGeom>
            </p:spPr>
          </p:pic>
          <p:sp>
            <p:nvSpPr>
              <p:cNvPr id="13" name="矩形: 圆角 12"/>
              <p:cNvSpPr/>
              <p:nvPr/>
            </p:nvSpPr>
            <p:spPr>
              <a:xfrm>
                <a:off x="63500" y="57150"/>
                <a:ext cx="12065000" cy="6743700"/>
              </a:xfrm>
              <a:prstGeom prst="roundRect">
                <a:avLst>
                  <a:gd name="adj" fmla="val 5465"/>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Roboto Black" panose="02000000000000000000" pitchFamily="2" charset="0"/>
                </a:endParaRPr>
              </a:p>
            </p:txBody>
          </p:sp>
          <p:grpSp>
            <p:nvGrpSpPr>
              <p:cNvPr id="14" name="组合 13"/>
              <p:cNvGrpSpPr/>
              <p:nvPr/>
            </p:nvGrpSpPr>
            <p:grpSpPr>
              <a:xfrm>
                <a:off x="11214100" y="0"/>
                <a:ext cx="977900" cy="683581"/>
                <a:chOff x="10665884" y="0"/>
                <a:chExt cx="1526116" cy="1066800"/>
              </a:xfrm>
            </p:grpSpPr>
            <p:pic>
              <p:nvPicPr>
                <p:cNvPr id="15" name="图形 14"/>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665884" y="0"/>
                  <a:ext cx="1526116" cy="1066800"/>
                </a:xfrm>
                <a:prstGeom prst="rect">
                  <a:avLst/>
                </a:prstGeom>
              </p:spPr>
            </p:pic>
            <p:sp>
              <p:nvSpPr>
                <p:cNvPr id="16" name="Oval 28"/>
                <p:cNvSpPr/>
                <p:nvPr/>
              </p:nvSpPr>
              <p:spPr>
                <a:xfrm flipH="1">
                  <a:off x="11316245"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anrope SemiBold" charset="0"/>
                  </a:endParaRPr>
                </a:p>
              </p:txBody>
            </p:sp>
          </p:grpSp>
        </p:grpSp>
        <p:pic>
          <p:nvPicPr>
            <p:cNvPr id="9" name="图形 8"/>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1580131" y="6032500"/>
              <a:ext cx="450988" cy="768350"/>
            </a:xfrm>
            <a:prstGeom prst="rect">
              <a:avLst/>
            </a:prstGeom>
          </p:spPr>
        </p:pic>
        <p:pic>
          <p:nvPicPr>
            <p:cNvPr id="10" name="图形 9"/>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717" y="330176"/>
              <a:ext cx="719983" cy="579809"/>
            </a:xfrm>
            <a:prstGeom prst="rect">
              <a:avLst/>
            </a:prstGeom>
          </p:spPr>
        </p:pic>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4" Type="http://schemas.openxmlformats.org/officeDocument/2006/relationships/notesSlide" Target="../notesSlides/notesSlide1.xml"/><Relationship Id="rId23" Type="http://schemas.openxmlformats.org/officeDocument/2006/relationships/slideLayout" Target="../slideLayouts/slideLayout1.xml"/><Relationship Id="rId22" Type="http://schemas.openxmlformats.org/officeDocument/2006/relationships/tags" Target="../tags/tag1.xml"/><Relationship Id="rId21" Type="http://schemas.openxmlformats.org/officeDocument/2006/relationships/image" Target="../media/image23.png"/><Relationship Id="rId20" Type="http://schemas.openxmlformats.org/officeDocument/2006/relationships/image" Target="../media/image22.jpeg"/><Relationship Id="rId2" Type="http://schemas.openxmlformats.org/officeDocument/2006/relationships/image" Target="../media/image2.svg"/><Relationship Id="rId19" Type="http://schemas.openxmlformats.org/officeDocument/2006/relationships/image" Target="../media/image21.png"/><Relationship Id="rId18" Type="http://schemas.openxmlformats.org/officeDocument/2006/relationships/image" Target="../media/image6.svg"/><Relationship Id="rId17" Type="http://schemas.openxmlformats.org/officeDocument/2006/relationships/image" Target="../media/image5.png"/><Relationship Id="rId16" Type="http://schemas.openxmlformats.org/officeDocument/2006/relationships/image" Target="../media/image20.svg"/><Relationship Id="rId15" Type="http://schemas.openxmlformats.org/officeDocument/2006/relationships/image" Target="../media/image19.png"/><Relationship Id="rId14" Type="http://schemas.openxmlformats.org/officeDocument/2006/relationships/image" Target="../media/image18.svg"/><Relationship Id="rId13" Type="http://schemas.openxmlformats.org/officeDocument/2006/relationships/image" Target="../media/image17.png"/><Relationship Id="rId12" Type="http://schemas.openxmlformats.org/officeDocument/2006/relationships/image" Target="../media/image16.svg"/><Relationship Id="rId11" Type="http://schemas.openxmlformats.org/officeDocument/2006/relationships/image" Target="../media/image15.png"/><Relationship Id="rId10" Type="http://schemas.openxmlformats.org/officeDocument/2006/relationships/image" Target="../media/image14.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3.pn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4.xml"/><Relationship Id="rId7"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4.png"/><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6.jpeg"/><Relationship Id="rId3" Type="http://schemas.openxmlformats.org/officeDocument/2006/relationships/image" Target="../media/image51.GIF"/><Relationship Id="rId2" Type="http://schemas.openxmlformats.org/officeDocument/2006/relationships/image" Target="../media/image50.svg"/><Relationship Id="rId1" Type="http://schemas.openxmlformats.org/officeDocument/2006/relationships/image" Target="../media/image49.png"/></Relationships>
</file>

<file path=ppt/slides/_rels/slide14.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2.png"/><Relationship Id="rId7" Type="http://schemas.openxmlformats.org/officeDocument/2006/relationships/image" Target="../media/image13.png"/><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3.png"/><Relationship Id="rId16" Type="http://schemas.openxmlformats.org/officeDocument/2006/relationships/slideLayout" Target="../slideLayouts/slideLayout23.xml"/><Relationship Id="rId15" Type="http://schemas.openxmlformats.org/officeDocument/2006/relationships/tags" Target="../tags/tag9.xml"/><Relationship Id="rId14" Type="http://schemas.openxmlformats.org/officeDocument/2006/relationships/image" Target="../media/image23.png"/><Relationship Id="rId13" Type="http://schemas.openxmlformats.org/officeDocument/2006/relationships/image" Target="../media/image22.jpeg"/><Relationship Id="rId12" Type="http://schemas.openxmlformats.org/officeDocument/2006/relationships/image" Target="../media/image55.svg"/><Relationship Id="rId11" Type="http://schemas.openxmlformats.org/officeDocument/2006/relationships/image" Target="../media/image54.png"/><Relationship Id="rId10" Type="http://schemas.openxmlformats.org/officeDocument/2006/relationships/image" Target="../media/image5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10.xml"/><Relationship Id="rId5" Type="http://schemas.openxmlformats.org/officeDocument/2006/relationships/image" Target="../media/image23.png"/><Relationship Id="rId4" Type="http://schemas.openxmlformats.org/officeDocument/2006/relationships/image" Target="../media/image22.jpeg"/><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23.png"/><Relationship Id="rId7" Type="http://schemas.openxmlformats.org/officeDocument/2006/relationships/image" Target="../media/image22.jpe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3.xml"/><Relationship Id="rId5" Type="http://schemas.openxmlformats.org/officeDocument/2006/relationships/tags" Target="../tags/tag1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65.svg"/><Relationship Id="rId1" Type="http://schemas.openxmlformats.org/officeDocument/2006/relationships/image" Target="../media/image64.png"/></Relationships>
</file>

<file path=ppt/slides/_rels/slide19.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69.svg"/><Relationship Id="rId7" Type="http://schemas.openxmlformats.org/officeDocument/2006/relationships/image" Target="../media/image68.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34.png"/><Relationship Id="rId3" Type="http://schemas.openxmlformats.org/officeDocument/2006/relationships/image" Target="../media/image9.png"/><Relationship Id="rId2" Type="http://schemas.openxmlformats.org/officeDocument/2006/relationships/image" Target="../media/image3.png"/><Relationship Id="rId12" Type="http://schemas.openxmlformats.org/officeDocument/2006/relationships/slideLayout" Target="../slideLayouts/slideLayout1.xml"/><Relationship Id="rId11" Type="http://schemas.openxmlformats.org/officeDocument/2006/relationships/tags" Target="../tags/tag12.xml"/><Relationship Id="rId10" Type="http://schemas.openxmlformats.org/officeDocument/2006/relationships/image" Target="../media/image2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xml"/><Relationship Id="rId14" Type="http://schemas.openxmlformats.org/officeDocument/2006/relationships/image" Target="../media/image23.png"/><Relationship Id="rId13" Type="http://schemas.openxmlformats.org/officeDocument/2006/relationships/image" Target="../media/image22.jpeg"/><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image" Target="../media/image8.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19.png"/><Relationship Id="rId7" Type="http://schemas.openxmlformats.org/officeDocument/2006/relationships/image" Target="../media/image17.png"/><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3.png"/><Relationship Id="rId15" Type="http://schemas.openxmlformats.org/officeDocument/2006/relationships/slideLayout" Target="../slideLayouts/slideLayout1.xml"/><Relationship Id="rId14" Type="http://schemas.openxmlformats.org/officeDocument/2006/relationships/tags" Target="../tags/tag13.xml"/><Relationship Id="rId13" Type="http://schemas.openxmlformats.org/officeDocument/2006/relationships/image" Target="../media/image23.png"/><Relationship Id="rId12" Type="http://schemas.openxmlformats.org/officeDocument/2006/relationships/image" Target="../media/image22.jpeg"/><Relationship Id="rId11" Type="http://schemas.openxmlformats.org/officeDocument/2006/relationships/image" Target="../media/image71.svg"/><Relationship Id="rId10" Type="http://schemas.openxmlformats.org/officeDocument/2006/relationships/image" Target="../media/image70.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1.svg"/><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5" Type="http://schemas.openxmlformats.org/officeDocument/2006/relationships/slideLayout" Target="../slideLayouts/slideLayout1.xml"/><Relationship Id="rId24" Type="http://schemas.openxmlformats.org/officeDocument/2006/relationships/tags" Target="../tags/tag3.xml"/><Relationship Id="rId23" Type="http://schemas.openxmlformats.org/officeDocument/2006/relationships/image" Target="../media/image23.png"/><Relationship Id="rId22" Type="http://schemas.openxmlformats.org/officeDocument/2006/relationships/image" Target="../media/image22.jpeg"/><Relationship Id="rId21" Type="http://schemas.openxmlformats.org/officeDocument/2006/relationships/image" Target="../media/image38.svg"/><Relationship Id="rId20" Type="http://schemas.openxmlformats.org/officeDocument/2006/relationships/image" Target="../media/image37.png"/><Relationship Id="rId2" Type="http://schemas.openxmlformats.org/officeDocument/2006/relationships/image" Target="../media/image2.svg"/><Relationship Id="rId19" Type="http://schemas.openxmlformats.org/officeDocument/2006/relationships/image" Target="../media/image36.jpeg"/><Relationship Id="rId18" Type="http://schemas.openxmlformats.org/officeDocument/2006/relationships/image" Target="../media/image35.svg"/><Relationship Id="rId17" Type="http://schemas.openxmlformats.org/officeDocument/2006/relationships/image" Target="../media/image34.png"/><Relationship Id="rId16" Type="http://schemas.openxmlformats.org/officeDocument/2006/relationships/image" Target="../media/image33.svg"/><Relationship Id="rId15" Type="http://schemas.openxmlformats.org/officeDocument/2006/relationships/image" Target="../media/image32.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image" Target="../media/image20.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40.sv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40.svg"/><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5.xml"/><Relationship Id="rId5" Type="http://schemas.openxmlformats.org/officeDocument/2006/relationships/image" Target="../media/image23.png"/><Relationship Id="rId4" Type="http://schemas.openxmlformats.org/officeDocument/2006/relationships/image" Target="../media/image22.jpeg"/><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43.svg"/><Relationship Id="rId3" Type="http://schemas.openxmlformats.org/officeDocument/2006/relationships/image" Target="../media/image42.png"/><Relationship Id="rId2" Type="http://schemas.openxmlformats.org/officeDocument/2006/relationships/image" Target="../media/image14.sv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45.svg"/><Relationship Id="rId1"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49900" y="0"/>
            <a:ext cx="6642096" cy="6869015"/>
          </a:xfrm>
          <a:prstGeom prst="rect">
            <a:avLst/>
          </a:prstGeom>
        </p:spPr>
      </p:pic>
      <p:sp>
        <p:nvSpPr>
          <p:cNvPr id="6" name="矩形: 圆角 5"/>
          <p:cNvSpPr/>
          <p:nvPr/>
        </p:nvSpPr>
        <p:spPr>
          <a:xfrm>
            <a:off x="330200" y="362585"/>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526116" cy="1066800"/>
          </a:xfrm>
          <a:prstGeom prst="rect">
            <a:avLst/>
          </a:prstGeom>
        </p:spPr>
      </p:pic>
      <p:pic>
        <p:nvPicPr>
          <p:cNvPr id="17" name="图形 1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5481" y="774701"/>
            <a:ext cx="667520" cy="667520"/>
          </a:xfrm>
          <a:prstGeom prst="rect">
            <a:avLst/>
          </a:prstGeom>
        </p:spPr>
      </p:pic>
      <p:grpSp>
        <p:nvGrpSpPr>
          <p:cNvPr id="26" name="组合 25"/>
          <p:cNvGrpSpPr/>
          <p:nvPr/>
        </p:nvGrpSpPr>
        <p:grpSpPr>
          <a:xfrm>
            <a:off x="577721" y="1244272"/>
            <a:ext cx="4724397" cy="4573927"/>
            <a:chOff x="737497" y="839744"/>
            <a:chExt cx="5532594" cy="5356382"/>
          </a:xfrm>
        </p:grpSpPr>
        <p:pic>
          <p:nvPicPr>
            <p:cNvPr id="19" name="图形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97" y="1096465"/>
              <a:ext cx="5532594" cy="5016500"/>
            </a:xfrm>
            <a:prstGeom prst="rect">
              <a:avLst/>
            </a:prstGeom>
          </p:spPr>
        </p:pic>
        <p:grpSp>
          <p:nvGrpSpPr>
            <p:cNvPr id="20" name="组合 19"/>
            <p:cNvGrpSpPr/>
            <p:nvPr/>
          </p:nvGrpSpPr>
          <p:grpSpPr>
            <a:xfrm>
              <a:off x="825499" y="839744"/>
              <a:ext cx="5134963" cy="5356382"/>
              <a:chOff x="746773" y="308798"/>
              <a:chExt cx="6010625" cy="6269802"/>
            </a:xfrm>
          </p:grpSpPr>
          <p:pic>
            <p:nvPicPr>
              <p:cNvPr id="21" name="图形 2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4515" y="308798"/>
                <a:ext cx="3229462" cy="3128767"/>
              </a:xfrm>
              <a:prstGeom prst="rect">
                <a:avLst/>
              </a:prstGeom>
            </p:spPr>
          </p:pic>
          <p:pic>
            <p:nvPicPr>
              <p:cNvPr id="22" name="图形 2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773" y="2585626"/>
                <a:ext cx="4410497" cy="3924299"/>
              </a:xfrm>
              <a:prstGeom prst="rect">
                <a:avLst/>
              </a:prstGeom>
            </p:spPr>
          </p:pic>
          <p:pic>
            <p:nvPicPr>
              <p:cNvPr id="23" name="图形 2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92621" y="1981841"/>
                <a:ext cx="609396" cy="431800"/>
              </a:xfrm>
              <a:prstGeom prst="rect">
                <a:avLst/>
              </a:prstGeom>
            </p:spPr>
          </p:pic>
          <p:pic>
            <p:nvPicPr>
              <p:cNvPr id="24" name="图形 2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6773" y="1323829"/>
                <a:ext cx="1330407" cy="962267"/>
              </a:xfrm>
              <a:prstGeom prst="rect">
                <a:avLst/>
              </a:prstGeom>
            </p:spPr>
          </p:pic>
          <p:pic>
            <p:nvPicPr>
              <p:cNvPr id="25" name="图形 24"/>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39748" y="3992974"/>
                <a:ext cx="1517650" cy="2585626"/>
              </a:xfrm>
              <a:prstGeom prst="rect">
                <a:avLst/>
              </a:prstGeom>
            </p:spPr>
          </p:pic>
        </p:grpSp>
      </p:grpSp>
      <p:sp>
        <p:nvSpPr>
          <p:cNvPr id="27" name="椭圆 26"/>
          <p:cNvSpPr/>
          <p:nvPr/>
        </p:nvSpPr>
        <p:spPr>
          <a:xfrm>
            <a:off x="11010900" y="5591175"/>
            <a:ext cx="537210" cy="545465"/>
          </a:xfrm>
          <a:prstGeom prst="ellipse">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33" name="矩形 32"/>
          <p:cNvSpPr/>
          <p:nvPr/>
        </p:nvSpPr>
        <p:spPr>
          <a:xfrm>
            <a:off x="5142865" y="2251710"/>
            <a:ext cx="6872605" cy="741680"/>
          </a:xfrm>
          <a:prstGeom prst="rect">
            <a:avLst/>
          </a:prstGeom>
        </p:spPr>
        <p:txBody>
          <a:bodyPr wrap="square">
            <a:noAutofit/>
          </a:bodyPr>
          <a:lstStyle/>
          <a:p>
            <a:r>
              <a:rPr lang="en-US" altLang="zh-CN" sz="3600" dirty="0">
                <a:solidFill>
                  <a:srgbClr val="FAAF70"/>
                </a:solidFill>
                <a:latin typeface="Roboto Black" panose="02000000000000000000" pitchFamily="2" charset="0"/>
                <a:cs typeface="Manrope SemiBold" charset="0"/>
              </a:rPr>
              <a:t>XIN CHÀO THẦY VÀ CÁC BẠN!</a:t>
            </a:r>
            <a:endParaRPr lang="en-US" altLang="zh-CN" sz="3600" dirty="0">
              <a:solidFill>
                <a:srgbClr val="FAAF70"/>
              </a:solidFill>
              <a:latin typeface="Roboto Black" panose="02000000000000000000" pitchFamily="2" charset="0"/>
              <a:cs typeface="Manrope SemiBold" charset="0"/>
            </a:endParaRPr>
          </a:p>
        </p:txBody>
      </p:sp>
      <p:sp>
        <p:nvSpPr>
          <p:cNvPr id="36" name="Oval 34"/>
          <p:cNvSpPr/>
          <p:nvPr/>
        </p:nvSpPr>
        <p:spPr>
          <a:xfrm>
            <a:off x="11133555" y="5706885"/>
            <a:ext cx="292321" cy="314384"/>
          </a:xfrm>
          <a:custGeom>
            <a:avLst/>
            <a:gdLst>
              <a:gd name="T0" fmla="*/ 33 w 1959"/>
              <a:gd name="T1" fmla="*/ 2111 h 2111"/>
              <a:gd name="T2" fmla="*/ 0 w 1959"/>
              <a:gd name="T3" fmla="*/ 33 h 2111"/>
              <a:gd name="T4" fmla="*/ 1550 w 1959"/>
              <a:gd name="T5" fmla="*/ 0 h 2111"/>
              <a:gd name="T6" fmla="*/ 1584 w 1959"/>
              <a:gd name="T7" fmla="*/ 2078 h 2111"/>
              <a:gd name="T8" fmla="*/ 67 w 1959"/>
              <a:gd name="T9" fmla="*/ 2045 h 2111"/>
              <a:gd name="T10" fmla="*/ 1517 w 1959"/>
              <a:gd name="T11" fmla="*/ 67 h 2111"/>
              <a:gd name="T12" fmla="*/ 67 w 1959"/>
              <a:gd name="T13" fmla="*/ 2045 h 2111"/>
              <a:gd name="T14" fmla="*/ 1776 w 1959"/>
              <a:gd name="T15" fmla="*/ 1942 h 2111"/>
              <a:gd name="T16" fmla="*/ 1742 w 1959"/>
              <a:gd name="T17" fmla="*/ 470 h 2111"/>
              <a:gd name="T18" fmla="*/ 1818 w 1959"/>
              <a:gd name="T19" fmla="*/ 145 h 2111"/>
              <a:gd name="T20" fmla="*/ 1883 w 1959"/>
              <a:gd name="T21" fmla="*/ 145 h 2111"/>
              <a:gd name="T22" fmla="*/ 1959 w 1959"/>
              <a:gd name="T23" fmla="*/ 470 h 2111"/>
              <a:gd name="T24" fmla="*/ 1926 w 1959"/>
              <a:gd name="T25" fmla="*/ 1942 h 2111"/>
              <a:gd name="T26" fmla="*/ 1892 w 1959"/>
              <a:gd name="T27" fmla="*/ 1875 h 2111"/>
              <a:gd name="T28" fmla="*/ 1809 w 1959"/>
              <a:gd name="T29" fmla="*/ 499 h 2111"/>
              <a:gd name="T30" fmla="*/ 1818 w 1959"/>
              <a:gd name="T31" fmla="*/ 432 h 2111"/>
              <a:gd name="T32" fmla="*/ 1851 w 1959"/>
              <a:gd name="T33" fmla="*/ 295 h 2111"/>
              <a:gd name="T34" fmla="*/ 1320 w 1959"/>
              <a:gd name="T35" fmla="*/ 1683 h 2111"/>
              <a:gd name="T36" fmla="*/ 231 w 1959"/>
              <a:gd name="T37" fmla="*/ 1650 h 2111"/>
              <a:gd name="T38" fmla="*/ 1320 w 1959"/>
              <a:gd name="T39" fmla="*/ 1616 h 2111"/>
              <a:gd name="T40" fmla="*/ 1320 w 1959"/>
              <a:gd name="T41" fmla="*/ 1683 h 2111"/>
              <a:gd name="T42" fmla="*/ 264 w 1959"/>
              <a:gd name="T43" fmla="*/ 1441 h 2111"/>
              <a:gd name="T44" fmla="*/ 264 w 1959"/>
              <a:gd name="T45" fmla="*/ 1374 h 2111"/>
              <a:gd name="T46" fmla="*/ 1353 w 1959"/>
              <a:gd name="T47" fmla="*/ 1407 h 2111"/>
              <a:gd name="T48" fmla="*/ 1320 w 1959"/>
              <a:gd name="T49" fmla="*/ 815 h 2111"/>
              <a:gd name="T50" fmla="*/ 231 w 1959"/>
              <a:gd name="T51" fmla="*/ 782 h 2111"/>
              <a:gd name="T52" fmla="*/ 1320 w 1959"/>
              <a:gd name="T53" fmla="*/ 748 h 2111"/>
              <a:gd name="T54" fmla="*/ 1320 w 1959"/>
              <a:gd name="T55" fmla="*/ 815 h 2111"/>
              <a:gd name="T56" fmla="*/ 264 w 1959"/>
              <a:gd name="T57" fmla="*/ 573 h 2111"/>
              <a:gd name="T58" fmla="*/ 264 w 1959"/>
              <a:gd name="T59" fmla="*/ 506 h 2111"/>
              <a:gd name="T60" fmla="*/ 1353 w 1959"/>
              <a:gd name="T61" fmla="*/ 539 h 2111"/>
              <a:gd name="T62" fmla="*/ 1320 w 1959"/>
              <a:gd name="T63" fmla="*/ 330 h 2111"/>
              <a:gd name="T64" fmla="*/ 231 w 1959"/>
              <a:gd name="T65" fmla="*/ 297 h 2111"/>
              <a:gd name="T66" fmla="*/ 1320 w 1959"/>
              <a:gd name="T67" fmla="*/ 264 h 2111"/>
              <a:gd name="T68" fmla="*/ 1320 w 1959"/>
              <a:gd name="T69" fmla="*/ 33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9" h="2111">
                <a:moveTo>
                  <a:pt x="1550" y="2111"/>
                </a:moveTo>
                <a:lnTo>
                  <a:pt x="33" y="2111"/>
                </a:lnTo>
                <a:cubicBezTo>
                  <a:pt x="15" y="2111"/>
                  <a:pt x="0" y="2096"/>
                  <a:pt x="0" y="2078"/>
                </a:cubicBezTo>
                <a:lnTo>
                  <a:pt x="0" y="33"/>
                </a:lnTo>
                <a:cubicBezTo>
                  <a:pt x="0" y="15"/>
                  <a:pt x="15" y="0"/>
                  <a:pt x="33" y="0"/>
                </a:cubicBezTo>
                <a:lnTo>
                  <a:pt x="1550" y="0"/>
                </a:lnTo>
                <a:cubicBezTo>
                  <a:pt x="1569" y="0"/>
                  <a:pt x="1584" y="15"/>
                  <a:pt x="1584" y="33"/>
                </a:cubicBezTo>
                <a:lnTo>
                  <a:pt x="1584" y="2078"/>
                </a:lnTo>
                <a:cubicBezTo>
                  <a:pt x="1584" y="2096"/>
                  <a:pt x="1569" y="2111"/>
                  <a:pt x="1550" y="2111"/>
                </a:cubicBezTo>
                <a:close/>
                <a:moveTo>
                  <a:pt x="67" y="2045"/>
                </a:moveTo>
                <a:lnTo>
                  <a:pt x="1517" y="2045"/>
                </a:lnTo>
                <a:lnTo>
                  <a:pt x="1517" y="67"/>
                </a:lnTo>
                <a:lnTo>
                  <a:pt x="67" y="67"/>
                </a:lnTo>
                <a:lnTo>
                  <a:pt x="67" y="2045"/>
                </a:lnTo>
                <a:close/>
                <a:moveTo>
                  <a:pt x="1926" y="1942"/>
                </a:moveTo>
                <a:lnTo>
                  <a:pt x="1776" y="1942"/>
                </a:lnTo>
                <a:cubicBezTo>
                  <a:pt x="1757" y="1942"/>
                  <a:pt x="1742" y="1927"/>
                  <a:pt x="1742" y="1909"/>
                </a:cubicBezTo>
                <a:lnTo>
                  <a:pt x="1742" y="470"/>
                </a:lnTo>
                <a:cubicBezTo>
                  <a:pt x="1742" y="466"/>
                  <a:pt x="1742" y="462"/>
                  <a:pt x="1743" y="458"/>
                </a:cubicBezTo>
                <a:lnTo>
                  <a:pt x="1818" y="145"/>
                </a:lnTo>
                <a:cubicBezTo>
                  <a:pt x="1822" y="130"/>
                  <a:pt x="1835" y="119"/>
                  <a:pt x="1851" y="119"/>
                </a:cubicBezTo>
                <a:cubicBezTo>
                  <a:pt x="1866" y="119"/>
                  <a:pt x="1880" y="130"/>
                  <a:pt x="1883" y="145"/>
                </a:cubicBezTo>
                <a:lnTo>
                  <a:pt x="1958" y="458"/>
                </a:lnTo>
                <a:cubicBezTo>
                  <a:pt x="1959" y="462"/>
                  <a:pt x="1959" y="466"/>
                  <a:pt x="1959" y="470"/>
                </a:cubicBezTo>
                <a:lnTo>
                  <a:pt x="1959" y="1909"/>
                </a:lnTo>
                <a:cubicBezTo>
                  <a:pt x="1959" y="1927"/>
                  <a:pt x="1944" y="1942"/>
                  <a:pt x="1926" y="1942"/>
                </a:cubicBezTo>
                <a:close/>
                <a:moveTo>
                  <a:pt x="1809" y="1875"/>
                </a:moveTo>
                <a:lnTo>
                  <a:pt x="1892" y="1875"/>
                </a:lnTo>
                <a:lnTo>
                  <a:pt x="1892" y="499"/>
                </a:lnTo>
                <a:lnTo>
                  <a:pt x="1809" y="499"/>
                </a:lnTo>
                <a:lnTo>
                  <a:pt x="1809" y="1875"/>
                </a:lnTo>
                <a:close/>
                <a:moveTo>
                  <a:pt x="1818" y="432"/>
                </a:moveTo>
                <a:lnTo>
                  <a:pt x="1884" y="432"/>
                </a:lnTo>
                <a:lnTo>
                  <a:pt x="1851" y="295"/>
                </a:lnTo>
                <a:lnTo>
                  <a:pt x="1818" y="432"/>
                </a:lnTo>
                <a:close/>
                <a:moveTo>
                  <a:pt x="1320" y="1683"/>
                </a:moveTo>
                <a:lnTo>
                  <a:pt x="264" y="1683"/>
                </a:lnTo>
                <a:cubicBezTo>
                  <a:pt x="246" y="1683"/>
                  <a:pt x="231" y="1668"/>
                  <a:pt x="231" y="1650"/>
                </a:cubicBezTo>
                <a:cubicBezTo>
                  <a:pt x="231" y="1631"/>
                  <a:pt x="246" y="1616"/>
                  <a:pt x="264" y="1616"/>
                </a:cubicBezTo>
                <a:lnTo>
                  <a:pt x="1320" y="1616"/>
                </a:lnTo>
                <a:cubicBezTo>
                  <a:pt x="1338" y="1616"/>
                  <a:pt x="1353" y="1631"/>
                  <a:pt x="1353" y="1650"/>
                </a:cubicBezTo>
                <a:cubicBezTo>
                  <a:pt x="1353" y="1668"/>
                  <a:pt x="1338" y="1683"/>
                  <a:pt x="1320" y="1683"/>
                </a:cubicBezTo>
                <a:close/>
                <a:moveTo>
                  <a:pt x="1320" y="1441"/>
                </a:moveTo>
                <a:lnTo>
                  <a:pt x="264" y="1441"/>
                </a:lnTo>
                <a:cubicBezTo>
                  <a:pt x="246" y="1441"/>
                  <a:pt x="231" y="1426"/>
                  <a:pt x="231" y="1407"/>
                </a:cubicBezTo>
                <a:cubicBezTo>
                  <a:pt x="231" y="1389"/>
                  <a:pt x="246" y="1374"/>
                  <a:pt x="264" y="1374"/>
                </a:cubicBezTo>
                <a:lnTo>
                  <a:pt x="1320" y="1374"/>
                </a:lnTo>
                <a:cubicBezTo>
                  <a:pt x="1338" y="1374"/>
                  <a:pt x="1353" y="1389"/>
                  <a:pt x="1353" y="1407"/>
                </a:cubicBezTo>
                <a:cubicBezTo>
                  <a:pt x="1353" y="1426"/>
                  <a:pt x="1338" y="1441"/>
                  <a:pt x="1320" y="1441"/>
                </a:cubicBezTo>
                <a:close/>
                <a:moveTo>
                  <a:pt x="1320" y="815"/>
                </a:moveTo>
                <a:lnTo>
                  <a:pt x="264" y="815"/>
                </a:lnTo>
                <a:cubicBezTo>
                  <a:pt x="246" y="815"/>
                  <a:pt x="231" y="800"/>
                  <a:pt x="231" y="782"/>
                </a:cubicBezTo>
                <a:cubicBezTo>
                  <a:pt x="231" y="763"/>
                  <a:pt x="246" y="748"/>
                  <a:pt x="264" y="748"/>
                </a:cubicBezTo>
                <a:lnTo>
                  <a:pt x="1320" y="748"/>
                </a:lnTo>
                <a:cubicBezTo>
                  <a:pt x="1338" y="748"/>
                  <a:pt x="1353" y="763"/>
                  <a:pt x="1353" y="782"/>
                </a:cubicBezTo>
                <a:cubicBezTo>
                  <a:pt x="1353" y="800"/>
                  <a:pt x="1338" y="815"/>
                  <a:pt x="1320" y="815"/>
                </a:cubicBezTo>
                <a:close/>
                <a:moveTo>
                  <a:pt x="1320" y="573"/>
                </a:moveTo>
                <a:lnTo>
                  <a:pt x="264" y="573"/>
                </a:lnTo>
                <a:cubicBezTo>
                  <a:pt x="246" y="573"/>
                  <a:pt x="231" y="558"/>
                  <a:pt x="231" y="539"/>
                </a:cubicBezTo>
                <a:cubicBezTo>
                  <a:pt x="231" y="521"/>
                  <a:pt x="246" y="506"/>
                  <a:pt x="264" y="506"/>
                </a:cubicBezTo>
                <a:lnTo>
                  <a:pt x="1320" y="506"/>
                </a:lnTo>
                <a:cubicBezTo>
                  <a:pt x="1338" y="506"/>
                  <a:pt x="1353" y="521"/>
                  <a:pt x="1353" y="539"/>
                </a:cubicBezTo>
                <a:cubicBezTo>
                  <a:pt x="1353" y="558"/>
                  <a:pt x="1338" y="573"/>
                  <a:pt x="1320" y="573"/>
                </a:cubicBezTo>
                <a:close/>
                <a:moveTo>
                  <a:pt x="1320" y="330"/>
                </a:moveTo>
                <a:lnTo>
                  <a:pt x="264" y="330"/>
                </a:lnTo>
                <a:cubicBezTo>
                  <a:pt x="246" y="330"/>
                  <a:pt x="231" y="315"/>
                  <a:pt x="231" y="297"/>
                </a:cubicBezTo>
                <a:cubicBezTo>
                  <a:pt x="231" y="278"/>
                  <a:pt x="246" y="264"/>
                  <a:pt x="264" y="264"/>
                </a:cubicBezTo>
                <a:lnTo>
                  <a:pt x="1320" y="264"/>
                </a:lnTo>
                <a:cubicBezTo>
                  <a:pt x="1338" y="264"/>
                  <a:pt x="1353" y="278"/>
                  <a:pt x="1353" y="297"/>
                </a:cubicBezTo>
                <a:cubicBezTo>
                  <a:pt x="1353" y="315"/>
                  <a:pt x="1338" y="330"/>
                  <a:pt x="1320" y="3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0" name="Text Box 9"/>
          <p:cNvSpPr txBox="1"/>
          <p:nvPr/>
        </p:nvSpPr>
        <p:spPr>
          <a:xfrm>
            <a:off x="5485765" y="3230880"/>
            <a:ext cx="6186805" cy="518160"/>
          </a:xfrm>
          <a:prstGeom prst="rect">
            <a:avLst/>
          </a:prstGeom>
          <a:noFill/>
        </p:spPr>
        <p:txBody>
          <a:bodyPr wrap="square" rtlCol="0">
            <a:noAutofit/>
          </a:bodyPr>
          <a:p>
            <a:r>
              <a:rPr lang="en-US" sz="2000">
                <a:solidFill>
                  <a:schemeClr val="accent2">
                    <a:lumMod val="75000"/>
                  </a:schemeClr>
                </a:solidFill>
              </a:rPr>
              <a:t>ĐÃ ĐẾN VỚI BÀI THUYẾT TRÌNH CỦA CHÚNG EM</a:t>
            </a:r>
            <a:endParaRPr lang="en-US" sz="2000">
              <a:solidFill>
                <a:schemeClr val="accent2">
                  <a:lumMod val="75000"/>
                </a:schemeClr>
              </a:solidFill>
            </a:endParaRPr>
          </a:p>
        </p:txBody>
      </p:sp>
      <p:sp>
        <p:nvSpPr>
          <p:cNvPr id="11" name="Text Box 10"/>
          <p:cNvSpPr txBox="1"/>
          <p:nvPr/>
        </p:nvSpPr>
        <p:spPr>
          <a:xfrm>
            <a:off x="5616575" y="2781935"/>
            <a:ext cx="5796915" cy="36830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a:solidFill>
                  <a:schemeClr val="tx1"/>
                </a:solidFill>
              </a:rPr>
              <a:t>___________________________________</a:t>
            </a:r>
            <a:endParaRPr lang="en-US">
              <a:solidFill>
                <a:schemeClr val="tx1"/>
              </a:solidFill>
            </a:endParaRPr>
          </a:p>
        </p:txBody>
      </p:sp>
      <p:sp>
        <p:nvSpPr>
          <p:cNvPr id="12" name="Text Box 11"/>
          <p:cNvSpPr txBox="1"/>
          <p:nvPr/>
        </p:nvSpPr>
        <p:spPr>
          <a:xfrm>
            <a:off x="7069455" y="4752975"/>
            <a:ext cx="4064000" cy="368300"/>
          </a:xfrm>
          <a:prstGeom prst="rect">
            <a:avLst/>
          </a:prstGeom>
        </p:spPr>
        <p:style>
          <a:lnRef idx="2">
            <a:schemeClr val="accent1"/>
          </a:lnRef>
          <a:fillRef idx="0">
            <a:srgbClr val="FFFFFF"/>
          </a:fillRef>
          <a:effectRef idx="0">
            <a:srgbClr val="FFFFFF"/>
          </a:effectRef>
          <a:fontRef idx="minor">
            <a:schemeClr val="dk1"/>
          </a:fontRef>
        </p:style>
        <p:txBody>
          <a:bodyPr wrap="square" rtlCol="0">
            <a:spAutoFit/>
          </a:bodyPr>
          <a:p>
            <a:pPr algn="ctr"/>
            <a:r>
              <a:rPr lang="en-US">
                <a:solidFill>
                  <a:schemeClr val="accent1"/>
                </a:solidFill>
                <a:effectLst>
                  <a:outerShdw blurRad="38100" dist="25400" dir="5400000" algn="ctr" rotWithShape="0">
                    <a:srgbClr val="6E747A">
                      <a:alpha val="43000"/>
                    </a:srgbClr>
                  </a:outerShdw>
                </a:effectLst>
              </a:rPr>
              <a:t>Đề tài:Tìm hiểu Git và Github</a:t>
            </a:r>
            <a:endParaRPr lang="en-US">
              <a:solidFill>
                <a:schemeClr val="accent1"/>
              </a:solidFill>
              <a:effectLst>
                <a:outerShdw blurRad="38100" dist="25400" dir="5400000" algn="ctr" rotWithShape="0">
                  <a:srgbClr val="6E747A">
                    <a:alpha val="43000"/>
                  </a:srgbClr>
                </a:outerShdw>
              </a:effectLst>
            </a:endParaRPr>
          </a:p>
        </p:txBody>
      </p:sp>
      <p:pic>
        <p:nvPicPr>
          <p:cNvPr id="13" name="Picture 12" descr="4021575"/>
          <p:cNvPicPr>
            <a:picLocks noChangeAspect="1"/>
          </p:cNvPicPr>
          <p:nvPr/>
        </p:nvPicPr>
        <p:blipFill>
          <a:blip r:embed="rId19">
            <a:grayscl/>
          </a:blip>
          <a:stretch>
            <a:fillRect/>
          </a:stretch>
        </p:blipFill>
        <p:spPr>
          <a:xfrm>
            <a:off x="5801995" y="4288790"/>
            <a:ext cx="1172845" cy="1172845"/>
          </a:xfrm>
          <a:prstGeom prst="rect">
            <a:avLst/>
          </a:prstGeom>
          <a:ln>
            <a:noFill/>
          </a:ln>
          <a:effectLst>
            <a:glow rad="101600">
              <a:schemeClr val="accent3">
                <a:satMod val="175000"/>
                <a:alpha val="40000"/>
              </a:schemeClr>
            </a:glow>
            <a:innerShdw blurRad="63500" dist="50800" dir="13500000">
              <a:prstClr val="black">
                <a:alpha val="50000"/>
              </a:prstClr>
            </a:innerShdw>
          </a:effectLst>
        </p:spPr>
      </p:pic>
      <p:sp>
        <p:nvSpPr>
          <p:cNvPr id="14" name="Text Box 13"/>
          <p:cNvSpPr txBox="1"/>
          <p:nvPr/>
        </p:nvSpPr>
        <p:spPr>
          <a:xfrm>
            <a:off x="3589020" y="362585"/>
            <a:ext cx="5013960" cy="334010"/>
          </a:xfrm>
          <a:prstGeom prst="rect">
            <a:avLst/>
          </a:prstGeom>
          <a:noFill/>
        </p:spPr>
        <p:txBody>
          <a:bodyPr wrap="square" rtlCol="0">
            <a:noAutofit/>
          </a:bodyPr>
          <a:p>
            <a:r>
              <a:rPr lang="en-US" sz="1600"/>
              <a:t>TRƯỜNG CAO ĐẲNG KỸ THUẬT CAO THẮNG</a:t>
            </a:r>
            <a:endParaRPr lang="en-US" sz="1600"/>
          </a:p>
          <a:p>
            <a:endParaRPr lang="en-US" sz="1600"/>
          </a:p>
        </p:txBody>
      </p:sp>
      <p:sp>
        <p:nvSpPr>
          <p:cNvPr id="15" name="Text Box 14"/>
          <p:cNvSpPr txBox="1"/>
          <p:nvPr/>
        </p:nvSpPr>
        <p:spPr>
          <a:xfrm>
            <a:off x="4170680" y="696595"/>
            <a:ext cx="3451860" cy="337185"/>
          </a:xfrm>
          <a:prstGeom prst="rect">
            <a:avLst/>
          </a:prstGeom>
          <a:noFill/>
        </p:spPr>
        <p:txBody>
          <a:bodyPr wrap="square" rtlCol="0">
            <a:spAutoFit/>
          </a:bodyPr>
          <a:p>
            <a:r>
              <a:rPr lang="en-US" sz="1600"/>
              <a:t>KHOA CÔNG NGHỆ THÔNG TIN</a:t>
            </a:r>
            <a:endParaRPr lang="en-US" sz="1600"/>
          </a:p>
        </p:txBody>
      </p:sp>
      <p:pic>
        <p:nvPicPr>
          <p:cNvPr id="16" name="Picture 15" descr="logo"/>
          <p:cNvPicPr>
            <a:picLocks noChangeAspect="1"/>
          </p:cNvPicPr>
          <p:nvPr/>
        </p:nvPicPr>
        <p:blipFill>
          <a:blip r:embed="rId20"/>
          <a:stretch>
            <a:fillRect/>
          </a:stretch>
        </p:blipFill>
        <p:spPr>
          <a:xfrm>
            <a:off x="8315960" y="400685"/>
            <a:ext cx="668655" cy="666115"/>
          </a:xfrm>
          <a:prstGeom prst="rect">
            <a:avLst/>
          </a:prstGeom>
        </p:spPr>
      </p:pic>
      <p:pic>
        <p:nvPicPr>
          <p:cNvPr id="18" name="Picture 17" descr="Logo-Truong-Cao-dang-Ky-thuat-Cao-Thang"/>
          <p:cNvPicPr>
            <a:picLocks noChangeAspect="1"/>
          </p:cNvPicPr>
          <p:nvPr/>
        </p:nvPicPr>
        <p:blipFill>
          <a:blip r:embed="rId21"/>
          <a:stretch>
            <a:fillRect/>
          </a:stretch>
        </p:blipFill>
        <p:spPr>
          <a:xfrm>
            <a:off x="7807325" y="366395"/>
            <a:ext cx="508635" cy="700405"/>
          </a:xfrm>
          <a:prstGeom prst="rect">
            <a:avLst/>
          </a:prstGeom>
        </p:spPr>
      </p:pic>
    </p:spTree>
    <p:custDataLst>
      <p:tags r:id="rId2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down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Left)">
                                      <p:cBhvr>
                                        <p:cTn id="12" dur="500"/>
                                        <p:tgtEl>
                                          <p:spTgt spid="14"/>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strips(downLeft)">
                                      <p:cBhvr>
                                        <p:cTn id="18" dur="500"/>
                                        <p:tgtEl>
                                          <p:spTgt spid="33"/>
                                        </p:tgtEl>
                                      </p:cBhvr>
                                    </p:animEffect>
                                  </p:childTnLst>
                                </p:cTn>
                              </p:par>
                              <p:par>
                                <p:cTn id="19" presetID="18" presetClass="entr" presetSubtype="1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strips(downLeft)">
                                      <p:cBhvr>
                                        <p:cTn id="21" dur="500"/>
                                        <p:tgtEl>
                                          <p:spTgt spid="18"/>
                                        </p:tgtEl>
                                      </p:cBhvr>
                                    </p:animEffect>
                                  </p:childTnLst>
                                </p:cTn>
                              </p:par>
                              <p:par>
                                <p:cTn id="22" presetID="18" presetClass="entr" presetSubtype="12"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downLeft)">
                                      <p:cBhvr>
                                        <p:cTn id="24" dur="500"/>
                                        <p:tgtEl>
                                          <p:spTgt spid="16"/>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Left)">
                                      <p:cBhvr>
                                        <p:cTn id="27" dur="500"/>
                                        <p:tgtEl>
                                          <p:spTgt spid="11"/>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strips(down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strips(downLeft)">
                                      <p:cBhvr>
                                        <p:cTn id="35" dur="500"/>
                                        <p:tgtEl>
                                          <p:spTgt spid="13"/>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Lef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3" grpId="0"/>
      <p:bldP spid="11" grpId="0"/>
      <p:bldP spid="10" grpId="0"/>
      <p:bldP spid="14" grpId="1"/>
      <p:bldP spid="15" grpId="1"/>
      <p:bldP spid="33" grpId="1"/>
      <p:bldP spid="11" grpId="1"/>
      <p:bldP spid="10" grpId="1"/>
      <p:bldP spid="12" grpId="0" animBg="1"/>
      <p:bldP spid="1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 Box 12"/>
          <p:cNvSpPr txBox="1"/>
          <p:nvPr/>
        </p:nvSpPr>
        <p:spPr>
          <a:xfrm>
            <a:off x="539115" y="365125"/>
            <a:ext cx="4808220" cy="460375"/>
          </a:xfrm>
          <a:prstGeom prst="rect">
            <a:avLst/>
          </a:prstGeom>
          <a:noFill/>
        </p:spPr>
        <p:txBody>
          <a:bodyPr wrap="square" rtlCol="0" anchor="t">
            <a:spAutoFit/>
            <a:scene3d>
              <a:camera prst="orthographicFront"/>
              <a:lightRig rig="threePt" dir="t"/>
            </a:scene3d>
          </a:bodyPr>
          <a:p>
            <a:pPr algn="ctr">
              <a:spcBef>
                <a:spcPts val="100"/>
              </a:spcBef>
              <a:spcAft>
                <a:spcPts val="100"/>
              </a:spcAft>
            </a:pPr>
            <a:r>
              <a:rPr lang="en-US" altLang="zh-CN" sz="2400" dirty="0">
                <a:solidFill>
                  <a:schemeClr val="accent1"/>
                </a:solidFill>
                <a:effectLst>
                  <a:outerShdw blurRad="38100" dist="25400" dir="5400000" algn="ctr" rotWithShape="0">
                    <a:srgbClr val="6E747A">
                      <a:alpha val="43000"/>
                    </a:srgbClr>
                  </a:outerShdw>
                </a:effectLst>
                <a:latin typeface="Times New Roman" panose="02020603050405020304" charset="0"/>
                <a:ea typeface="Roboto Black" panose="02000000000000000000" pitchFamily="2" charset="0"/>
                <a:cs typeface="Times New Roman" panose="02020603050405020304" charset="0"/>
                <a:sym typeface="+mn-ea"/>
              </a:rPr>
              <a:t>Các thuật ngữ Git quan trọng</a:t>
            </a:r>
            <a:endParaRPr lang="en-US" altLang="zh-CN" sz="2400" dirty="0">
              <a:solidFill>
                <a:schemeClr val="accent1"/>
              </a:solidFill>
              <a:effectLst>
                <a:outerShdw blurRad="38100" dist="25400" dir="5400000" algn="ctr" rotWithShape="0">
                  <a:srgbClr val="6E747A">
                    <a:alpha val="43000"/>
                  </a:srgbClr>
                </a:outerShdw>
              </a:effectLst>
              <a:latin typeface="Times New Roman" panose="02020603050405020304" charset="0"/>
              <a:ea typeface="Roboto Black" panose="02000000000000000000" pitchFamily="2" charset="0"/>
              <a:cs typeface="Times New Roman" panose="02020603050405020304" charset="0"/>
              <a:sym typeface="+mn-ea"/>
            </a:endParaRPr>
          </a:p>
        </p:txBody>
      </p:sp>
      <p:sp>
        <p:nvSpPr>
          <p:cNvPr id="7" name="文本框 6"/>
          <p:cNvSpPr txBox="1"/>
          <p:nvPr/>
        </p:nvSpPr>
        <p:spPr>
          <a:xfrm>
            <a:off x="334010" y="1791335"/>
            <a:ext cx="4792345" cy="1038225"/>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Một fork là một bản sao của một kho lưu trữ (repository). Các lập trình viên thường tận dụng lợi ích của fork để thử nghiệm các thay đổi mà không ảnh hưởng đến dự án chính.</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8" name="矩形: 圆角 7"/>
          <p:cNvSpPr/>
          <p:nvPr/>
        </p:nvSpPr>
        <p:spPr>
          <a:xfrm>
            <a:off x="326390" y="1235075"/>
            <a:ext cx="1336675" cy="46418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5. Fork</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9" name="文本框 8"/>
          <p:cNvSpPr txBox="1"/>
          <p:nvPr/>
        </p:nvSpPr>
        <p:spPr>
          <a:xfrm>
            <a:off x="334010" y="3566795"/>
            <a:ext cx="4791710" cy="1038225"/>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Các commit ở đầu của một branch được gọi là head. Nó đại diện cho commit mới nhất của repository mà bạn hiện đang làm việc.</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0" name="矩形: 圆角 9"/>
          <p:cNvSpPr/>
          <p:nvPr/>
        </p:nvSpPr>
        <p:spPr>
          <a:xfrm>
            <a:off x="295493" y="3049290"/>
            <a:ext cx="1366904" cy="46412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6. Head</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1" name="文本框 10"/>
          <p:cNvSpPr txBox="1"/>
          <p:nvPr/>
        </p:nvSpPr>
        <p:spPr>
          <a:xfrm>
            <a:off x="334246" y="5299310"/>
            <a:ext cx="5380119" cy="1107440"/>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200" dirty="0">
                <a:solidFill>
                  <a:schemeClr val="tx1">
                    <a:lumMod val="65000"/>
                    <a:lumOff val="35000"/>
                  </a:schemeClr>
                </a:solidFill>
                <a:latin typeface="Manrope SemiBold" charset="0"/>
                <a:ea typeface="Manrope SemiBold" charset="0"/>
                <a:cs typeface="Manrope SemiBold" charset="0"/>
                <a:sym typeface="+mn-lt"/>
              </a:rPr>
              <a:t>Bất cứ khi nào bạn thêm, xóa hoặc thay đổi một file, nó vẫn nằm trong chỉ mục cho đến khi bạn sẵn sàng commit các thay đổi. Nó như là khu vực tổ chức (stagging area) cho Git. Sử dụng lệnh git status để xem nội dung của index của bạn.</a:t>
            </a:r>
            <a:endParaRPr lang="en-US" altLang="zh-CN" sz="1200" dirty="0">
              <a:solidFill>
                <a:schemeClr val="tx1">
                  <a:lumMod val="65000"/>
                  <a:lumOff val="35000"/>
                </a:schemeClr>
              </a:solidFill>
              <a:latin typeface="Manrope SemiBold" charset="0"/>
              <a:ea typeface="Manrope SemiBold" charset="0"/>
              <a:cs typeface="Manrope SemiBold" charset="0"/>
              <a:sym typeface="+mn-lt"/>
            </a:endParaRPr>
          </a:p>
        </p:txBody>
      </p:sp>
      <p:sp>
        <p:nvSpPr>
          <p:cNvPr id="12" name="矩形: 圆角 11"/>
          <p:cNvSpPr/>
          <p:nvPr/>
        </p:nvSpPr>
        <p:spPr>
          <a:xfrm>
            <a:off x="326390" y="4719955"/>
            <a:ext cx="1336040" cy="46418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7. Index</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5" name="矩形: 圆角 11"/>
          <p:cNvSpPr/>
          <p:nvPr/>
        </p:nvSpPr>
        <p:spPr>
          <a:xfrm>
            <a:off x="6383655" y="1234986"/>
            <a:ext cx="1537046" cy="463929"/>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8. Master</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7" name="文本框 6"/>
          <p:cNvSpPr txBox="1"/>
          <p:nvPr/>
        </p:nvSpPr>
        <p:spPr>
          <a:xfrm>
            <a:off x="6383485" y="1791114"/>
            <a:ext cx="5380119" cy="692150"/>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Master là nhánh chính của tất cả các repository của bạn. Nó nên bao gồm những thay đổi và commit gần đây nhất.</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6" name="文本框 6"/>
          <p:cNvSpPr txBox="1"/>
          <p:nvPr/>
        </p:nvSpPr>
        <p:spPr>
          <a:xfrm>
            <a:off x="6398895" y="3566795"/>
            <a:ext cx="5803900" cy="692150"/>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Lệnh git merge kết hợp với các yêu cầu kéo (pull requests) để thêm các thay đổi từ nhánh này sang nhánh khác.</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7" name="矩形: 圆角 7"/>
          <p:cNvSpPr/>
          <p:nvPr/>
        </p:nvSpPr>
        <p:spPr>
          <a:xfrm>
            <a:off x="6391198" y="3049270"/>
            <a:ext cx="1366904" cy="46412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9. Merge</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8" name="文本框 8"/>
          <p:cNvSpPr txBox="1"/>
          <p:nvPr/>
        </p:nvSpPr>
        <p:spPr>
          <a:xfrm>
            <a:off x="6413501" y="5299075"/>
            <a:ext cx="5789295" cy="1154429"/>
          </a:xfrm>
          <a:prstGeom prst="rect">
            <a:avLst/>
          </a:prstGeom>
          <a:noFill/>
        </p:spPr>
        <p:txBody>
          <a:bodyPr wrap="square" lIns="0" tIns="0" rIns="0" bIns="0">
            <a:no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Origin là phiên bản mặc định của repository. Origin cũng đóng vai trò là bí danh hệ thống để liên lạc với nhánh chính.</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Lệnh git push origin master để đẩy các thay đổi cục bộ đến nhánh chính</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9" name="矩形: 圆角 9"/>
          <p:cNvSpPr/>
          <p:nvPr/>
        </p:nvSpPr>
        <p:spPr>
          <a:xfrm>
            <a:off x="6402923" y="4719975"/>
            <a:ext cx="1366904" cy="46412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10. Origin</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pic>
        <p:nvPicPr>
          <p:cNvPr id="14" name="Picture 13" descr="logo"/>
          <p:cNvPicPr>
            <a:picLocks noChangeAspect="1"/>
          </p:cNvPicPr>
          <p:nvPr/>
        </p:nvPicPr>
        <p:blipFill>
          <a:blip r:embed="rId1"/>
          <a:stretch>
            <a:fillRect/>
          </a:stretch>
        </p:blipFill>
        <p:spPr>
          <a:xfrm>
            <a:off x="11523345" y="0"/>
            <a:ext cx="668655" cy="666115"/>
          </a:xfrm>
          <a:prstGeom prst="rect">
            <a:avLst/>
          </a:prstGeom>
        </p:spPr>
      </p:pic>
      <p:pic>
        <p:nvPicPr>
          <p:cNvPr id="15" name="Picture 14" descr="Logo-Truong-Cao-dang-Ky-thuat-Cao-Thang"/>
          <p:cNvPicPr>
            <a:picLocks noChangeAspect="1"/>
          </p:cNvPicPr>
          <p:nvPr/>
        </p:nvPicPr>
        <p:blipFill>
          <a:blip r:embed="rId2"/>
          <a:stretch>
            <a:fillRect/>
          </a:stretch>
        </p:blipFill>
        <p:spPr>
          <a:xfrm>
            <a:off x="11014710" y="0"/>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Left)">
                                      <p:cBhvr>
                                        <p:cTn id="15" dur="500"/>
                                        <p:tgtEl>
                                          <p:spTgt spid="10"/>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trips(downLeft)">
                                      <p:cBhvr>
                                        <p:cTn id="23" dur="500"/>
                                        <p:tgtEl>
                                          <p:spTgt spid="12"/>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strips(down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downLeft)">
                                      <p:cBhvr>
                                        <p:cTn id="31" dur="500"/>
                                        <p:tgtEl>
                                          <p:spTgt spid="2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strips(downLeft)">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trips(downLeft)">
                                      <p:cBhvr>
                                        <p:cTn id="39" dur="500"/>
                                        <p:tgtEl>
                                          <p:spTgt spid="17"/>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trips(down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trips(downLeft)">
                                      <p:cBhvr>
                                        <p:cTn id="47" dur="500"/>
                                        <p:tgtEl>
                                          <p:spTgt spid="19"/>
                                        </p:tgtEl>
                                      </p:cBhvr>
                                    </p:animEffect>
                                  </p:childTnLst>
                                </p:cTn>
                              </p:par>
                              <p:par>
                                <p:cTn id="48" presetID="18" presetClass="entr" presetSubtype="1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strips(down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8" grpId="1" animBg="1"/>
      <p:bldP spid="7" grpId="1"/>
      <p:bldP spid="10" grpId="0" animBg="1"/>
      <p:bldP spid="9" grpId="0"/>
      <p:bldP spid="10" grpId="1" animBg="1"/>
      <p:bldP spid="9" grpId="1"/>
      <p:bldP spid="12" grpId="0" animBg="1"/>
      <p:bldP spid="11" grpId="0"/>
      <p:bldP spid="12" grpId="1" animBg="1"/>
      <p:bldP spid="11" grpId="1"/>
      <p:bldP spid="25" grpId="0" animBg="1"/>
      <p:bldP spid="27" grpId="0"/>
      <p:bldP spid="25" grpId="1" animBg="1"/>
      <p:bldP spid="27" grpId="1"/>
      <p:bldP spid="17" grpId="0" animBg="1"/>
      <p:bldP spid="16" grpId="0"/>
      <p:bldP spid="17" grpId="1" animBg="1"/>
      <p:bldP spid="16" grpId="1"/>
      <p:bldP spid="19" grpId="0" animBg="1"/>
      <p:bldP spid="18" grpId="0"/>
      <p:bldP spid="19" grpId="1" animBg="1"/>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ext Box 12"/>
          <p:cNvSpPr txBox="1"/>
          <p:nvPr/>
        </p:nvSpPr>
        <p:spPr>
          <a:xfrm>
            <a:off x="539115" y="365125"/>
            <a:ext cx="4808220" cy="460375"/>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pPr algn="ctr">
              <a:spcBef>
                <a:spcPts val="100"/>
              </a:spcBef>
              <a:spcAft>
                <a:spcPts val="100"/>
              </a:spcAft>
            </a:pPr>
            <a:r>
              <a:rPr lang="en-US" altLang="zh-CN" sz="2400" dirty="0">
                <a:solidFill>
                  <a:schemeClr val="accent4"/>
                </a:solidFill>
                <a:effectLst>
                  <a:outerShdw blurRad="38100" dist="25400" dir="5400000" algn="ctr" rotWithShape="0">
                    <a:srgbClr val="6E747A">
                      <a:alpha val="43000"/>
                    </a:srgbClr>
                  </a:outerShdw>
                </a:effectLst>
                <a:latin typeface="Times New Roman" panose="02020603050405020304" charset="0"/>
                <a:ea typeface="Roboto Black" panose="02000000000000000000" pitchFamily="2" charset="0"/>
                <a:cs typeface="Times New Roman" panose="02020603050405020304" charset="0"/>
                <a:sym typeface="+mn-ea"/>
              </a:rPr>
              <a:t>Các thuật ngữ Git quan </a:t>
            </a:r>
            <a:r>
              <a:rPr lang="en-US" altLang="zh-CN" sz="2400" dirty="0">
                <a:solidFill>
                  <a:schemeClr val="accent4"/>
                </a:solidFill>
                <a:effectLst/>
                <a:latin typeface="Times New Roman" panose="02020603050405020304" charset="0"/>
                <a:ea typeface="Roboto Black" panose="02000000000000000000" pitchFamily="2" charset="0"/>
                <a:cs typeface="Times New Roman" panose="02020603050405020304" charset="0"/>
                <a:sym typeface="+mn-ea"/>
              </a:rPr>
              <a:t>trọng</a:t>
            </a:r>
            <a:endParaRPr lang="en-US" altLang="zh-CN" sz="2400" dirty="0">
              <a:solidFill>
                <a:schemeClr val="accent4"/>
              </a:solidFill>
              <a:effectLst/>
              <a:latin typeface="Times New Roman" panose="02020603050405020304" charset="0"/>
              <a:ea typeface="Roboto Black" panose="02000000000000000000" pitchFamily="2" charset="0"/>
              <a:cs typeface="Times New Roman" panose="02020603050405020304" charset="0"/>
              <a:sym typeface="+mn-ea"/>
            </a:endParaRPr>
          </a:p>
        </p:txBody>
      </p:sp>
      <p:grpSp>
        <p:nvGrpSpPr>
          <p:cNvPr id="15" name="组合 3"/>
          <p:cNvGrpSpPr/>
          <p:nvPr/>
        </p:nvGrpSpPr>
        <p:grpSpPr>
          <a:xfrm>
            <a:off x="302894" y="1129685"/>
            <a:ext cx="11639552" cy="5652115"/>
            <a:chOff x="-818458" y="2227826"/>
            <a:chExt cx="9192227" cy="4794447"/>
          </a:xfrm>
        </p:grpSpPr>
        <p:sp>
          <p:nvSpPr>
            <p:cNvPr id="16" name="文本框 6"/>
            <p:cNvSpPr txBox="1"/>
            <p:nvPr/>
          </p:nvSpPr>
          <p:spPr>
            <a:xfrm>
              <a:off x="-818458" y="6141591"/>
              <a:ext cx="4583576" cy="880682"/>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Một Remote (kho lưu trữ từ xa) là một bản sao của một chi nhánh. Remote giao tiếp ngược dòng với nhánh gốc (origin branch) của chúng và các Remote khác trong kho lưu trữ.</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7" name="矩形: 圆角 7"/>
            <p:cNvSpPr/>
            <p:nvPr/>
          </p:nvSpPr>
          <p:spPr>
            <a:xfrm>
              <a:off x="-769814" y="5695611"/>
              <a:ext cx="1165953" cy="39374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14. Remote</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8" name="文本框 8"/>
            <p:cNvSpPr txBox="1"/>
            <p:nvPr/>
          </p:nvSpPr>
          <p:spPr>
            <a:xfrm>
              <a:off x="3801727" y="2709356"/>
              <a:ext cx="4572042" cy="979253"/>
            </a:xfrm>
            <a:prstGeom prst="rect">
              <a:avLst/>
            </a:prstGeom>
            <a:noFill/>
          </p:spPr>
          <p:txBody>
            <a:bodyPr wrap="square" lIns="0" tIns="0" rIns="0" bIns="0">
              <a:no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Kho lưu trữ Git chứa tất cả các tệp dự án của bạn bao gồm các branch, tags và commit.</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9" name="矩形: 圆角 9"/>
            <p:cNvSpPr/>
            <p:nvPr/>
          </p:nvSpPr>
          <p:spPr>
            <a:xfrm>
              <a:off x="3801727" y="2227826"/>
              <a:ext cx="1554604" cy="39374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15. Repository</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0" name="文本框 10"/>
            <p:cNvSpPr txBox="1"/>
            <p:nvPr/>
          </p:nvSpPr>
          <p:spPr>
            <a:xfrm>
              <a:off x="3801913" y="4037311"/>
              <a:ext cx="4248899" cy="587121"/>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Lệnh git stash sẽ loại bỏ các thay đổi khỏi chỉ mục của bạn và xóa stashes chúng đi sau.</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21" name="矩形: 圆角 11"/>
            <p:cNvSpPr/>
            <p:nvPr/>
          </p:nvSpPr>
          <p:spPr>
            <a:xfrm>
              <a:off x="3801727" y="3538345"/>
              <a:ext cx="1214096" cy="401828"/>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16. Stash</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grpSp>
      <p:sp>
        <p:nvSpPr>
          <p:cNvPr id="22" name="矩形: 圆角 11"/>
          <p:cNvSpPr/>
          <p:nvPr/>
        </p:nvSpPr>
        <p:spPr>
          <a:xfrm>
            <a:off x="6153150" y="4126776"/>
            <a:ext cx="1537046" cy="463929"/>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17. Tags</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3" name="文本框 10"/>
          <p:cNvSpPr txBox="1"/>
          <p:nvPr/>
        </p:nvSpPr>
        <p:spPr>
          <a:xfrm>
            <a:off x="6153785" y="4689475"/>
            <a:ext cx="5379720" cy="466725"/>
          </a:xfrm>
          <a:prstGeom prst="rect">
            <a:avLst/>
          </a:prstGeom>
          <a:noFill/>
        </p:spPr>
        <p:txBody>
          <a:bodyPr wrap="square" lIns="0" tIns="0" rIns="0" bIns="0">
            <a:no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Tags cung cấp cho bạn một cách để theo dõi các commit quan trọng. Các tags nhẹ chỉ đơn giản đóng vai trò là con trỏ trong khi các tags chú thích được lưu trữ dưới dạng các đối tượng đầy đủ.</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2" name="文本框 10"/>
          <p:cNvSpPr txBox="1"/>
          <p:nvPr/>
        </p:nvSpPr>
        <p:spPr>
          <a:xfrm>
            <a:off x="364726" y="1697589"/>
            <a:ext cx="5380119" cy="830580"/>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200" dirty="0">
                <a:solidFill>
                  <a:schemeClr val="tx1">
                    <a:lumMod val="65000"/>
                    <a:lumOff val="35000"/>
                  </a:schemeClr>
                </a:solidFill>
                <a:latin typeface="Manrope SemiBold" charset="0"/>
                <a:ea typeface="Manrope SemiBold" charset="0"/>
                <a:cs typeface="Manrope SemiBold" charset="0"/>
                <a:sym typeface="+mn-lt"/>
              </a:rPr>
              <a:t>Pull requests thể hiện các đề xuất thay đổi cho nhánh chính. Nếu bạn làm việc với một nhóm, bạn có thể tạo các pull request để yêu cầu người bảo trì kho lưu trữ xem xét các thay đổi và hợp nhất chúng.</a:t>
            </a:r>
            <a:endParaRPr lang="en-US" altLang="zh-CN" sz="1200" dirty="0">
              <a:solidFill>
                <a:schemeClr val="tx1">
                  <a:lumMod val="65000"/>
                  <a:lumOff val="35000"/>
                </a:schemeClr>
              </a:solidFill>
              <a:latin typeface="Manrope SemiBold" charset="0"/>
              <a:ea typeface="Manrope SemiBold" charset="0"/>
              <a:cs typeface="Manrope SemiBold" charset="0"/>
              <a:sym typeface="+mn-lt"/>
            </a:endParaRPr>
          </a:p>
        </p:txBody>
      </p:sp>
      <p:sp>
        <p:nvSpPr>
          <p:cNvPr id="3" name="矩形: 圆角 11"/>
          <p:cNvSpPr/>
          <p:nvPr/>
        </p:nvSpPr>
        <p:spPr>
          <a:xfrm>
            <a:off x="364490" y="1129665"/>
            <a:ext cx="1476375" cy="46418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11. Pull</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5" name="矩形: 圆角 11"/>
          <p:cNvSpPr/>
          <p:nvPr/>
        </p:nvSpPr>
        <p:spPr>
          <a:xfrm>
            <a:off x="302895" y="2684145"/>
            <a:ext cx="1537335" cy="46418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12. Push</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 name="文本框 10"/>
          <p:cNvSpPr txBox="1"/>
          <p:nvPr/>
        </p:nvSpPr>
        <p:spPr>
          <a:xfrm>
            <a:off x="341630" y="3262630"/>
            <a:ext cx="5379720" cy="466725"/>
          </a:xfrm>
          <a:prstGeom prst="rect">
            <a:avLst/>
          </a:prstGeom>
          <a:noFill/>
        </p:spPr>
        <p:txBody>
          <a:bodyPr wrap="square" lIns="0" tIns="0" rIns="0" bIns="0">
            <a:noAutofit/>
          </a:bodyPr>
          <a:p>
            <a:pPr algn="just" defTabSz="987425" fontAlgn="base">
              <a:lnSpc>
                <a:spcPct val="150000"/>
              </a:lnSpc>
              <a:spcBef>
                <a:spcPct val="0"/>
              </a:spcBef>
              <a:spcAft>
                <a:spcPct val="0"/>
              </a:spcAft>
              <a:defRPr/>
            </a:pPr>
            <a:r>
              <a:rPr lang="en-US" altLang="zh-CN" sz="1200" dirty="0">
                <a:solidFill>
                  <a:schemeClr val="tx1">
                    <a:lumMod val="65000"/>
                    <a:lumOff val="35000"/>
                  </a:schemeClr>
                </a:solidFill>
                <a:latin typeface="Manrope SemiBold" charset="0"/>
                <a:ea typeface="Manrope SemiBold" charset="0"/>
                <a:cs typeface="Manrope SemiBold" charset="0"/>
                <a:sym typeface="+mn-lt"/>
              </a:rPr>
              <a:t>Lệnh git push được sử dụng để cập nhật các nhánh từ xa với những thay đổi mới nhất mà bạn đã commit</a:t>
            </a:r>
            <a:endParaRPr lang="en-US" altLang="zh-CN" sz="1200" dirty="0">
              <a:solidFill>
                <a:schemeClr val="tx1">
                  <a:lumMod val="65000"/>
                  <a:lumOff val="35000"/>
                </a:schemeClr>
              </a:solidFill>
              <a:latin typeface="Manrope SemiBold" charset="0"/>
              <a:ea typeface="Manrope SemiBold" charset="0"/>
              <a:cs typeface="Manrope SemiBold" charset="0"/>
              <a:sym typeface="+mn-lt"/>
            </a:endParaRPr>
          </a:p>
        </p:txBody>
      </p:sp>
      <p:sp>
        <p:nvSpPr>
          <p:cNvPr id="14" name="矩形: 圆角 11"/>
          <p:cNvSpPr/>
          <p:nvPr/>
        </p:nvSpPr>
        <p:spPr>
          <a:xfrm>
            <a:off x="341630" y="4003040"/>
            <a:ext cx="1499235" cy="46418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13. Rebase</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6" name="文本框 6"/>
          <p:cNvSpPr txBox="1"/>
          <p:nvPr/>
        </p:nvSpPr>
        <p:spPr>
          <a:xfrm>
            <a:off x="302895" y="4464050"/>
            <a:ext cx="5646420" cy="692150"/>
          </a:xfrm>
          <a:prstGeom prst="rect">
            <a:avLst/>
          </a:prstGeom>
          <a:noFill/>
        </p:spPr>
        <p:txBody>
          <a:bodyPr wrap="square" lIns="0" tIns="0" rIns="0" bIns="0">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Lệnh git rebase cho phép bạn phân tách, di chuyển hoặc thoát khỏi các commit. Nó cũng có thể được sử dụng để kết hợp hai nhánh khác nhau.</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pic>
        <p:nvPicPr>
          <p:cNvPr id="31" name="Content Placeholder 30" descr="GIT-alt-1 (1)"/>
          <p:cNvPicPr>
            <a:picLocks noChangeAspect="1"/>
          </p:cNvPicPr>
          <p:nvPr>
            <p:ph idx="1"/>
          </p:nvPr>
        </p:nvPicPr>
        <p:blipFill>
          <a:blip r:embed="rId1"/>
          <a:stretch>
            <a:fillRect/>
          </a:stretch>
        </p:blipFill>
        <p:spPr>
          <a:xfrm>
            <a:off x="7602220" y="5743575"/>
            <a:ext cx="2195830" cy="951230"/>
          </a:xfrm>
          <a:prstGeom prst="rect">
            <a:avLst/>
          </a:prstGeom>
        </p:spPr>
      </p:pic>
      <p:pic>
        <p:nvPicPr>
          <p:cNvPr id="33" name="Picture 32" descr="logo"/>
          <p:cNvPicPr>
            <a:picLocks noChangeAspect="1"/>
          </p:cNvPicPr>
          <p:nvPr/>
        </p:nvPicPr>
        <p:blipFill>
          <a:blip r:embed="rId2"/>
          <a:stretch>
            <a:fillRect/>
          </a:stretch>
        </p:blipFill>
        <p:spPr>
          <a:xfrm>
            <a:off x="11523345" y="0"/>
            <a:ext cx="668655" cy="666115"/>
          </a:xfrm>
          <a:prstGeom prst="rect">
            <a:avLst/>
          </a:prstGeom>
        </p:spPr>
      </p:pic>
      <p:pic>
        <p:nvPicPr>
          <p:cNvPr id="34" name="Picture 33" descr="Logo-Truong-Cao-dang-Ky-thuat-Cao-Thang"/>
          <p:cNvPicPr>
            <a:picLocks noChangeAspect="1"/>
          </p:cNvPicPr>
          <p:nvPr/>
        </p:nvPicPr>
        <p:blipFill>
          <a:blip r:embed="rId3"/>
          <a:stretch>
            <a:fillRect/>
          </a:stretch>
        </p:blipFill>
        <p:spPr>
          <a:xfrm>
            <a:off x="11014710" y="0"/>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Left)">
                                      <p:cBhvr>
                                        <p:cTn id="19" dur="500"/>
                                        <p:tgtEl>
                                          <p:spTgt spid="14"/>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trips(downLeft)">
                                      <p:cBhvr>
                                        <p:cTn id="22" dur="500"/>
                                        <p:tgtEl>
                                          <p:spTgt spid="26"/>
                                        </p:tgtEl>
                                      </p:cBhvr>
                                    </p:animEffect>
                                  </p:childTnLst>
                                </p:cTn>
                              </p:par>
                              <p:par>
                                <p:cTn id="23" presetID="18" presetClass="entr" presetSubtype="12"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strips(downLeft)">
                                      <p:cBhvr>
                                        <p:cTn id="28" dur="500"/>
                                        <p:tgtEl>
                                          <p:spTgt spid="22"/>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strips(down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p:bldP spid="14" grpId="0" animBg="1"/>
      <p:bldP spid="26" grpId="0"/>
      <p:bldP spid="22" grpId="0" animBg="1"/>
      <p:bldP spid="23" grpId="0"/>
      <p:bldP spid="2" grpId="1"/>
      <p:bldP spid="3" grpId="1" animBg="1"/>
      <p:bldP spid="5" grpId="1" animBg="1"/>
      <p:bldP spid="6" grpId="1"/>
      <p:bldP spid="14" grpId="1" animBg="1"/>
      <p:bldP spid="26" grpId="1"/>
      <p:bldP spid="22" grpId="1" animBg="1"/>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167"/>
          <p:cNvSpPr/>
          <p:nvPr/>
        </p:nvSpPr>
        <p:spPr bwMode="auto">
          <a:xfrm rot="10800000">
            <a:off x="5374103" y="2402906"/>
            <a:ext cx="1970346" cy="33922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3719" y="21600"/>
                </a:lnTo>
                <a:lnTo>
                  <a:pt x="0" y="0"/>
                </a:lnTo>
              </a:path>
            </a:pathLst>
          </a:custGeom>
          <a:noFill/>
          <a:ln w="25400" cap="flat">
            <a:solidFill>
              <a:schemeClr val="bg1">
                <a:lumMod val="85000"/>
              </a:schemeClr>
            </a:solidFill>
            <a:prstDash val="solid"/>
            <a:miter lim="400000"/>
          </a:ln>
          <a:extLst>
            <a:ext uri="{909E8E84-426E-40DD-AFC4-6F175D3DCCD1}">
              <a14:hiddenFill xmlns:a14="http://schemas.microsoft.com/office/drawing/2010/main">
                <a:solidFill>
                  <a:srgbClr val="FFFFFF"/>
                </a:solidFill>
              </a14:hiddenFill>
            </a:ext>
          </a:extLst>
        </p:spPr>
        <p:txBody>
          <a:bodyPr lIns="25400" tIns="25400" rIns="25400" bIns="25400" anchor="ctr"/>
          <a:p>
            <a:pPr defTabSz="412750" eaLnBrk="0" fontAlgn="base" hangingPunct="0">
              <a:spcBef>
                <a:spcPct val="0"/>
              </a:spcBef>
              <a:spcAft>
                <a:spcPct val="0"/>
              </a:spcAft>
            </a:pPr>
            <a:endParaRPr lang="zh-CN" altLang="en-US" sz="2500" b="1">
              <a:solidFill>
                <a:schemeClr val="tx1">
                  <a:lumMod val="75000"/>
                  <a:lumOff val="25000"/>
                </a:schemeClr>
              </a:solidFill>
              <a:latin typeface="Manrope SemiBold" charset="0"/>
              <a:cs typeface="Manrope SemiBold" charset="0"/>
              <a:sym typeface="Manrope SemiBold" charset="0"/>
            </a:endParaRPr>
          </a:p>
        </p:txBody>
      </p:sp>
      <p:sp>
        <p:nvSpPr>
          <p:cNvPr id="84" name="Shape 167"/>
          <p:cNvSpPr/>
          <p:nvPr/>
        </p:nvSpPr>
        <p:spPr bwMode="auto">
          <a:xfrm>
            <a:off x="7974428" y="3041716"/>
            <a:ext cx="1970346" cy="33922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3719" y="21600"/>
                </a:lnTo>
                <a:lnTo>
                  <a:pt x="0" y="0"/>
                </a:lnTo>
              </a:path>
            </a:pathLst>
          </a:custGeom>
          <a:noFill/>
          <a:ln w="25400" cap="flat">
            <a:solidFill>
              <a:schemeClr val="bg1">
                <a:lumMod val="85000"/>
              </a:schemeClr>
            </a:solidFill>
            <a:prstDash val="solid"/>
            <a:miter lim="400000"/>
          </a:ln>
          <a:extLst>
            <a:ext uri="{909E8E84-426E-40DD-AFC4-6F175D3DCCD1}">
              <a14:hiddenFill xmlns:a14="http://schemas.microsoft.com/office/drawing/2010/main">
                <a:solidFill>
                  <a:srgbClr val="FFFFFF"/>
                </a:solidFill>
              </a14:hiddenFill>
            </a:ext>
          </a:extLst>
        </p:spPr>
        <p:txBody>
          <a:bodyPr lIns="25400" tIns="25400" rIns="25400" bIns="25400" anchor="ctr"/>
          <a:p>
            <a:pPr defTabSz="412750" eaLnBrk="0" fontAlgn="base" hangingPunct="0">
              <a:spcBef>
                <a:spcPct val="0"/>
              </a:spcBef>
              <a:spcAft>
                <a:spcPct val="0"/>
              </a:spcAft>
            </a:pPr>
            <a:endParaRPr lang="zh-CN" altLang="en-US" sz="2500" b="1">
              <a:solidFill>
                <a:schemeClr val="tx1">
                  <a:lumMod val="75000"/>
                  <a:lumOff val="25000"/>
                </a:schemeClr>
              </a:solidFill>
              <a:latin typeface="Manrope SemiBold" charset="0"/>
              <a:cs typeface="Manrope SemiBold" charset="0"/>
              <a:sym typeface="Manrope SemiBold" charset="0"/>
            </a:endParaRPr>
          </a:p>
        </p:txBody>
      </p:sp>
      <p:grpSp>
        <p:nvGrpSpPr>
          <p:cNvPr id="23" name="组合 22"/>
          <p:cNvGrpSpPr/>
          <p:nvPr/>
        </p:nvGrpSpPr>
        <p:grpSpPr>
          <a:xfrm>
            <a:off x="-440857" y="1702388"/>
            <a:ext cx="12106910" cy="4308633"/>
            <a:chOff x="-440857" y="1702388"/>
            <a:chExt cx="12106910" cy="4308633"/>
          </a:xfrm>
        </p:grpSpPr>
        <p:sp>
          <p:nvSpPr>
            <p:cNvPr id="4" name="Shape 165"/>
            <p:cNvSpPr/>
            <p:nvPr/>
          </p:nvSpPr>
          <p:spPr bwMode="auto">
            <a:xfrm>
              <a:off x="1518773" y="2670712"/>
              <a:ext cx="1970353" cy="33923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17881" y="0"/>
                  </a:lnTo>
                  <a:lnTo>
                    <a:pt x="21600" y="21600"/>
                  </a:lnTo>
                </a:path>
              </a:pathLst>
            </a:custGeom>
            <a:noFill/>
            <a:ln w="25400" cap="flat">
              <a:solidFill>
                <a:schemeClr val="bg1">
                  <a:lumMod val="85000"/>
                </a:schemeClr>
              </a:solidFill>
              <a:prstDash val="solid"/>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5" name="Shape 167"/>
            <p:cNvSpPr/>
            <p:nvPr/>
          </p:nvSpPr>
          <p:spPr bwMode="auto">
            <a:xfrm>
              <a:off x="7547073" y="5331526"/>
              <a:ext cx="1970346" cy="33922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3719" y="21600"/>
                  </a:lnTo>
                  <a:lnTo>
                    <a:pt x="0" y="0"/>
                  </a:lnTo>
                </a:path>
              </a:pathLst>
            </a:custGeom>
            <a:noFill/>
            <a:ln w="25400" cap="flat">
              <a:solidFill>
                <a:schemeClr val="bg1">
                  <a:lumMod val="85000"/>
                </a:schemeClr>
              </a:solidFill>
              <a:prstDash val="solid"/>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6" name="Shape 169"/>
            <p:cNvSpPr/>
            <p:nvPr/>
          </p:nvSpPr>
          <p:spPr bwMode="auto">
            <a:xfrm>
              <a:off x="1412790" y="4887884"/>
              <a:ext cx="1970341" cy="33922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17881" y="21600"/>
                  </a:lnTo>
                  <a:lnTo>
                    <a:pt x="21600" y="0"/>
                  </a:lnTo>
                </a:path>
              </a:pathLst>
            </a:custGeom>
            <a:noFill/>
            <a:ln w="25400" cap="flat">
              <a:solidFill>
                <a:schemeClr val="bg1">
                  <a:lumMod val="85000"/>
                </a:schemeClr>
              </a:solidFill>
              <a:prstDash val="solid"/>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7" name="Shape 158"/>
            <p:cNvSpPr>
              <a:spLocks noChangeArrowheads="1"/>
            </p:cNvSpPr>
            <p:nvPr/>
          </p:nvSpPr>
          <p:spPr bwMode="auto">
            <a:xfrm>
              <a:off x="1491324" y="1702388"/>
              <a:ext cx="1611993" cy="3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defTabSz="412750" fontAlgn="base" hangingPunct="0">
                <a:spcBef>
                  <a:spcPts val="2950"/>
                </a:spcBef>
                <a:spcAft>
                  <a:spcPct val="0"/>
                </a:spcAft>
              </a:pPr>
              <a:r>
                <a:rPr lang="en-US" altLang="zh-CN" sz="2000" dirty="0">
                  <a:solidFill>
                    <a:schemeClr val="accent1"/>
                  </a:solidFill>
                  <a:latin typeface="+mj-ea"/>
                  <a:ea typeface="+mj-ea"/>
                  <a:cs typeface="Manrope SemiBold" charset="0"/>
                  <a:sym typeface="Manrope SemiBold" charset="0"/>
                </a:rPr>
                <a:t>1) git config</a:t>
              </a:r>
              <a:endParaRPr lang="en-US" altLang="zh-CN" sz="2000" dirty="0">
                <a:solidFill>
                  <a:schemeClr val="accent1"/>
                </a:solidFill>
                <a:latin typeface="+mj-ea"/>
                <a:ea typeface="+mj-ea"/>
                <a:cs typeface="Manrope SemiBold" charset="0"/>
                <a:sym typeface="Manrope SemiBold" charset="0"/>
              </a:endParaRPr>
            </a:p>
          </p:txBody>
        </p:sp>
        <p:sp>
          <p:nvSpPr>
            <p:cNvPr id="8" name="Shape 159"/>
            <p:cNvSpPr/>
            <p:nvPr/>
          </p:nvSpPr>
          <p:spPr bwMode="auto">
            <a:xfrm>
              <a:off x="2446560" y="2665882"/>
              <a:ext cx="2064524" cy="2209513"/>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chemeClr val="accent1"/>
            </a:solidFill>
            <a:ln>
              <a:noFill/>
            </a:ln>
          </p:spPr>
          <p:txBody>
            <a:bodyPr lIns="13547" tIns="13547" rIns="13547" bIns="13547" anchor="ctr"/>
            <a:lstStyle/>
            <a:p>
              <a:pPr defTabSz="412750" eaLnBrk="0" fontAlgn="base" hangingPunct="0">
                <a:spcBef>
                  <a:spcPct val="0"/>
                </a:spcBef>
                <a:spcAft>
                  <a:spcPct val="0"/>
                </a:spcAft>
              </a:pPr>
              <a:endParaRPr lang="zh-CN" altLang="en-US" sz="2500" dirty="0">
                <a:solidFill>
                  <a:schemeClr val="tx1">
                    <a:lumMod val="75000"/>
                    <a:lumOff val="25000"/>
                  </a:schemeClr>
                </a:solidFill>
                <a:latin typeface="Manrope SemiBold" charset="0"/>
                <a:cs typeface="Manrope SemiBold" charset="0"/>
                <a:sym typeface="Manrope SemiBold" charset="0"/>
              </a:endParaRPr>
            </a:p>
          </p:txBody>
        </p:sp>
        <p:sp>
          <p:nvSpPr>
            <p:cNvPr id="9" name="Shape 160"/>
            <p:cNvSpPr/>
            <p:nvPr/>
          </p:nvSpPr>
          <p:spPr bwMode="auto">
            <a:xfrm rot="1713820">
              <a:off x="4566430" y="3045158"/>
              <a:ext cx="1298059" cy="1389220"/>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chemeClr val="accent2"/>
            </a:solidFill>
            <a:ln>
              <a:noFill/>
            </a:ln>
          </p:spPr>
          <p:txBody>
            <a:bodyPr lIns="13547" tIns="13547" rIns="13547" bIns="13547"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10" name="Shape 161"/>
            <p:cNvSpPr/>
            <p:nvPr/>
          </p:nvSpPr>
          <p:spPr bwMode="auto">
            <a:xfrm rot="1713820">
              <a:off x="4794902" y="4377861"/>
              <a:ext cx="1525992" cy="1633160"/>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chemeClr val="accent2"/>
            </a:solidFill>
            <a:ln>
              <a:noFill/>
            </a:ln>
          </p:spPr>
          <p:txBody>
            <a:bodyPr lIns="13547" tIns="13547" rIns="13547" bIns="13547"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11" name="Shape 162"/>
            <p:cNvSpPr/>
            <p:nvPr/>
          </p:nvSpPr>
          <p:spPr bwMode="auto">
            <a:xfrm rot="20937014">
              <a:off x="5973583" y="2730278"/>
              <a:ext cx="2471618" cy="2645195"/>
            </a:xfrm>
            <a:custGeom>
              <a:avLst/>
              <a:gdLst>
                <a:gd name="T0" fmla="*/ 2147483646 w 21588"/>
                <a:gd name="T1" fmla="*/ 2147483646 h 21600"/>
                <a:gd name="T2" fmla="*/ 2147483646 w 21588"/>
                <a:gd name="T3" fmla="*/ 2147483646 h 21600"/>
                <a:gd name="T4" fmla="*/ 2147483646 w 21588"/>
                <a:gd name="T5" fmla="*/ 2147483646 h 21600"/>
                <a:gd name="T6" fmla="*/ 2147483646 w 21588"/>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8" h="21600" extrusionOk="0">
                  <a:moveTo>
                    <a:pt x="9388" y="0"/>
                  </a:moveTo>
                  <a:cubicBezTo>
                    <a:pt x="9289" y="0"/>
                    <a:pt x="9192" y="29"/>
                    <a:pt x="9111" y="82"/>
                  </a:cubicBezTo>
                  <a:cubicBezTo>
                    <a:pt x="9024" y="140"/>
                    <a:pt x="8961" y="222"/>
                    <a:pt x="8929" y="317"/>
                  </a:cubicBezTo>
                  <a:cubicBezTo>
                    <a:pt x="8892" y="423"/>
                    <a:pt x="8853" y="528"/>
                    <a:pt x="8815" y="634"/>
                  </a:cubicBezTo>
                  <a:cubicBezTo>
                    <a:pt x="8739" y="845"/>
                    <a:pt x="8662" y="1057"/>
                    <a:pt x="8589" y="1269"/>
                  </a:cubicBezTo>
                  <a:cubicBezTo>
                    <a:pt x="8459" y="1642"/>
                    <a:pt x="8340" y="2016"/>
                    <a:pt x="8229" y="2393"/>
                  </a:cubicBezTo>
                  <a:cubicBezTo>
                    <a:pt x="6783" y="2776"/>
                    <a:pt x="5419" y="3492"/>
                    <a:pt x="4270" y="4537"/>
                  </a:cubicBezTo>
                  <a:cubicBezTo>
                    <a:pt x="3857" y="4449"/>
                    <a:pt x="3444" y="4366"/>
                    <a:pt x="3029" y="4287"/>
                  </a:cubicBezTo>
                  <a:cubicBezTo>
                    <a:pt x="2796" y="4242"/>
                    <a:pt x="2563" y="4198"/>
                    <a:pt x="2329" y="4154"/>
                  </a:cubicBezTo>
                  <a:cubicBezTo>
                    <a:pt x="2212" y="4132"/>
                    <a:pt x="2095" y="4112"/>
                    <a:pt x="1978" y="4089"/>
                  </a:cubicBezTo>
                  <a:cubicBezTo>
                    <a:pt x="1868" y="4066"/>
                    <a:pt x="1753" y="4080"/>
                    <a:pt x="1653" y="4128"/>
                  </a:cubicBezTo>
                  <a:cubicBezTo>
                    <a:pt x="1570" y="4168"/>
                    <a:pt x="1502" y="4228"/>
                    <a:pt x="1455" y="4303"/>
                  </a:cubicBezTo>
                  <a:cubicBezTo>
                    <a:pt x="1368" y="4445"/>
                    <a:pt x="1280" y="4589"/>
                    <a:pt x="1192" y="4731"/>
                  </a:cubicBezTo>
                  <a:cubicBezTo>
                    <a:pt x="1048" y="4967"/>
                    <a:pt x="903" y="5204"/>
                    <a:pt x="758" y="5440"/>
                  </a:cubicBezTo>
                  <a:cubicBezTo>
                    <a:pt x="614" y="5676"/>
                    <a:pt x="469" y="5910"/>
                    <a:pt x="324" y="6146"/>
                  </a:cubicBezTo>
                  <a:cubicBezTo>
                    <a:pt x="237" y="6289"/>
                    <a:pt x="150" y="6432"/>
                    <a:pt x="63" y="6575"/>
                  </a:cubicBezTo>
                  <a:cubicBezTo>
                    <a:pt x="14" y="6655"/>
                    <a:pt x="-7" y="6748"/>
                    <a:pt x="2" y="6840"/>
                  </a:cubicBezTo>
                  <a:cubicBezTo>
                    <a:pt x="12" y="6939"/>
                    <a:pt x="56" y="7031"/>
                    <a:pt x="129" y="7104"/>
                  </a:cubicBezTo>
                  <a:cubicBezTo>
                    <a:pt x="208" y="7187"/>
                    <a:pt x="288" y="7271"/>
                    <a:pt x="367" y="7354"/>
                  </a:cubicBezTo>
                  <a:cubicBezTo>
                    <a:pt x="526" y="7521"/>
                    <a:pt x="683" y="7687"/>
                    <a:pt x="843" y="7852"/>
                  </a:cubicBezTo>
                  <a:cubicBezTo>
                    <a:pt x="1126" y="8144"/>
                    <a:pt x="1417" y="8431"/>
                    <a:pt x="1715" y="8711"/>
                  </a:cubicBezTo>
                  <a:cubicBezTo>
                    <a:pt x="1356" y="10077"/>
                    <a:pt x="1356" y="11505"/>
                    <a:pt x="1711" y="12871"/>
                  </a:cubicBezTo>
                  <a:cubicBezTo>
                    <a:pt x="1423" y="13157"/>
                    <a:pt x="1135" y="13444"/>
                    <a:pt x="853" y="13735"/>
                  </a:cubicBezTo>
                  <a:cubicBezTo>
                    <a:pt x="693" y="13900"/>
                    <a:pt x="535" y="14067"/>
                    <a:pt x="376" y="14233"/>
                  </a:cubicBezTo>
                  <a:cubicBezTo>
                    <a:pt x="296" y="14316"/>
                    <a:pt x="217" y="14399"/>
                    <a:pt x="137" y="14482"/>
                  </a:cubicBezTo>
                  <a:cubicBezTo>
                    <a:pt x="60" y="14559"/>
                    <a:pt x="14" y="14658"/>
                    <a:pt x="8" y="14763"/>
                  </a:cubicBezTo>
                  <a:cubicBezTo>
                    <a:pt x="2" y="14850"/>
                    <a:pt x="24" y="14935"/>
                    <a:pt x="70" y="15011"/>
                  </a:cubicBezTo>
                  <a:cubicBezTo>
                    <a:pt x="157" y="15153"/>
                    <a:pt x="242" y="15296"/>
                    <a:pt x="329" y="15439"/>
                  </a:cubicBezTo>
                  <a:cubicBezTo>
                    <a:pt x="473" y="15676"/>
                    <a:pt x="618" y="15913"/>
                    <a:pt x="762" y="16149"/>
                  </a:cubicBezTo>
                  <a:cubicBezTo>
                    <a:pt x="906" y="16385"/>
                    <a:pt x="1049" y="16621"/>
                    <a:pt x="1192" y="16857"/>
                  </a:cubicBezTo>
                  <a:cubicBezTo>
                    <a:pt x="1279" y="17000"/>
                    <a:pt x="1367" y="17143"/>
                    <a:pt x="1454" y="17286"/>
                  </a:cubicBezTo>
                  <a:cubicBezTo>
                    <a:pt x="1503" y="17366"/>
                    <a:pt x="1577" y="17431"/>
                    <a:pt x="1666" y="17470"/>
                  </a:cubicBezTo>
                  <a:cubicBezTo>
                    <a:pt x="1763" y="17512"/>
                    <a:pt x="1872" y="17524"/>
                    <a:pt x="1976" y="17503"/>
                  </a:cubicBezTo>
                  <a:cubicBezTo>
                    <a:pt x="2093" y="17481"/>
                    <a:pt x="2208" y="17459"/>
                    <a:pt x="2325" y="17438"/>
                  </a:cubicBezTo>
                  <a:cubicBezTo>
                    <a:pt x="2559" y="17395"/>
                    <a:pt x="2794" y="17352"/>
                    <a:pt x="3028" y="17307"/>
                  </a:cubicBezTo>
                  <a:cubicBezTo>
                    <a:pt x="3436" y="17228"/>
                    <a:pt x="3843" y="17141"/>
                    <a:pt x="4247" y="17045"/>
                  </a:cubicBezTo>
                  <a:cubicBezTo>
                    <a:pt x="5402" y="18102"/>
                    <a:pt x="6775" y="18823"/>
                    <a:pt x="8231" y="19208"/>
                  </a:cubicBezTo>
                  <a:cubicBezTo>
                    <a:pt x="8353" y="19584"/>
                    <a:pt x="8478" y="19958"/>
                    <a:pt x="8609" y="20331"/>
                  </a:cubicBezTo>
                  <a:cubicBezTo>
                    <a:pt x="8684" y="20542"/>
                    <a:pt x="8760" y="20755"/>
                    <a:pt x="8836" y="20966"/>
                  </a:cubicBezTo>
                  <a:cubicBezTo>
                    <a:pt x="8874" y="21072"/>
                    <a:pt x="8911" y="21177"/>
                    <a:pt x="8948" y="21283"/>
                  </a:cubicBezTo>
                  <a:cubicBezTo>
                    <a:pt x="8982" y="21384"/>
                    <a:pt x="9053" y="21470"/>
                    <a:pt x="9147" y="21527"/>
                  </a:cubicBezTo>
                  <a:cubicBezTo>
                    <a:pt x="9225" y="21575"/>
                    <a:pt x="9316" y="21600"/>
                    <a:pt x="9409" y="21600"/>
                  </a:cubicBezTo>
                  <a:cubicBezTo>
                    <a:pt x="9584" y="21600"/>
                    <a:pt x="9759" y="21600"/>
                    <a:pt x="9934" y="21600"/>
                  </a:cubicBezTo>
                  <a:cubicBezTo>
                    <a:pt x="10225" y="21600"/>
                    <a:pt x="10517" y="21600"/>
                    <a:pt x="10808" y="21600"/>
                  </a:cubicBezTo>
                  <a:cubicBezTo>
                    <a:pt x="11099" y="21600"/>
                    <a:pt x="11390" y="21600"/>
                    <a:pt x="11681" y="21600"/>
                  </a:cubicBezTo>
                  <a:cubicBezTo>
                    <a:pt x="11857" y="21600"/>
                    <a:pt x="12032" y="21600"/>
                    <a:pt x="12207" y="21600"/>
                  </a:cubicBezTo>
                  <a:cubicBezTo>
                    <a:pt x="12306" y="21600"/>
                    <a:pt x="12403" y="21571"/>
                    <a:pt x="12484" y="21518"/>
                  </a:cubicBezTo>
                  <a:cubicBezTo>
                    <a:pt x="12571" y="21460"/>
                    <a:pt x="12636" y="21378"/>
                    <a:pt x="12667" y="21283"/>
                  </a:cubicBezTo>
                  <a:cubicBezTo>
                    <a:pt x="12705" y="21177"/>
                    <a:pt x="12742" y="21072"/>
                    <a:pt x="12780" y="20966"/>
                  </a:cubicBezTo>
                  <a:cubicBezTo>
                    <a:pt x="12856" y="20755"/>
                    <a:pt x="12933" y="20543"/>
                    <a:pt x="13006" y="20331"/>
                  </a:cubicBezTo>
                  <a:cubicBezTo>
                    <a:pt x="13136" y="19957"/>
                    <a:pt x="13257" y="19582"/>
                    <a:pt x="13368" y="19204"/>
                  </a:cubicBezTo>
                  <a:cubicBezTo>
                    <a:pt x="14806" y="18819"/>
                    <a:pt x="16164" y="18104"/>
                    <a:pt x="17308" y="17063"/>
                  </a:cubicBezTo>
                  <a:cubicBezTo>
                    <a:pt x="17720" y="17151"/>
                    <a:pt x="18131" y="17234"/>
                    <a:pt x="18545" y="17313"/>
                  </a:cubicBezTo>
                  <a:cubicBezTo>
                    <a:pt x="18779" y="17358"/>
                    <a:pt x="19013" y="17402"/>
                    <a:pt x="19247" y="17446"/>
                  </a:cubicBezTo>
                  <a:cubicBezTo>
                    <a:pt x="19364" y="17468"/>
                    <a:pt x="19481" y="17490"/>
                    <a:pt x="19598" y="17512"/>
                  </a:cubicBezTo>
                  <a:cubicBezTo>
                    <a:pt x="19708" y="17535"/>
                    <a:pt x="19823" y="17521"/>
                    <a:pt x="19923" y="17473"/>
                  </a:cubicBezTo>
                  <a:cubicBezTo>
                    <a:pt x="20006" y="17434"/>
                    <a:pt x="20074" y="17372"/>
                    <a:pt x="20121" y="17297"/>
                  </a:cubicBezTo>
                  <a:cubicBezTo>
                    <a:pt x="20208" y="17155"/>
                    <a:pt x="20295" y="17013"/>
                    <a:pt x="20382" y="16870"/>
                  </a:cubicBezTo>
                  <a:cubicBezTo>
                    <a:pt x="20526" y="16634"/>
                    <a:pt x="20671" y="16398"/>
                    <a:pt x="20816" y="16162"/>
                  </a:cubicBezTo>
                  <a:cubicBezTo>
                    <a:pt x="20961" y="15926"/>
                    <a:pt x="21106" y="15690"/>
                    <a:pt x="21250" y="15454"/>
                  </a:cubicBezTo>
                  <a:cubicBezTo>
                    <a:pt x="21337" y="15311"/>
                    <a:pt x="21426" y="15169"/>
                    <a:pt x="21513" y="15027"/>
                  </a:cubicBezTo>
                  <a:cubicBezTo>
                    <a:pt x="21562" y="14946"/>
                    <a:pt x="21583" y="14852"/>
                    <a:pt x="21574" y="14760"/>
                  </a:cubicBezTo>
                  <a:cubicBezTo>
                    <a:pt x="21564" y="14661"/>
                    <a:pt x="21518" y="14569"/>
                    <a:pt x="21446" y="14496"/>
                  </a:cubicBezTo>
                  <a:cubicBezTo>
                    <a:pt x="21366" y="14413"/>
                    <a:pt x="21288" y="14329"/>
                    <a:pt x="21209" y="14246"/>
                  </a:cubicBezTo>
                  <a:cubicBezTo>
                    <a:pt x="21050" y="14079"/>
                    <a:pt x="20891" y="13913"/>
                    <a:pt x="20731" y="13748"/>
                  </a:cubicBezTo>
                  <a:cubicBezTo>
                    <a:pt x="20448" y="13455"/>
                    <a:pt x="20157" y="13169"/>
                    <a:pt x="19859" y="12889"/>
                  </a:cubicBezTo>
                  <a:cubicBezTo>
                    <a:pt x="20217" y="11525"/>
                    <a:pt x="20219" y="10099"/>
                    <a:pt x="19865" y="8733"/>
                  </a:cubicBezTo>
                  <a:lnTo>
                    <a:pt x="19872" y="8743"/>
                  </a:lnTo>
                  <a:cubicBezTo>
                    <a:pt x="20165" y="8453"/>
                    <a:pt x="20455" y="8161"/>
                    <a:pt x="20742" y="7865"/>
                  </a:cubicBezTo>
                  <a:cubicBezTo>
                    <a:pt x="20902" y="7700"/>
                    <a:pt x="21060" y="7533"/>
                    <a:pt x="21219" y="7367"/>
                  </a:cubicBezTo>
                  <a:cubicBezTo>
                    <a:pt x="21299" y="7284"/>
                    <a:pt x="21378" y="7201"/>
                    <a:pt x="21458" y="7118"/>
                  </a:cubicBezTo>
                  <a:cubicBezTo>
                    <a:pt x="21535" y="7041"/>
                    <a:pt x="21581" y="6942"/>
                    <a:pt x="21587" y="6837"/>
                  </a:cubicBezTo>
                  <a:cubicBezTo>
                    <a:pt x="21593" y="6750"/>
                    <a:pt x="21573" y="6665"/>
                    <a:pt x="21527" y="6589"/>
                  </a:cubicBezTo>
                  <a:cubicBezTo>
                    <a:pt x="21440" y="6447"/>
                    <a:pt x="21353" y="6304"/>
                    <a:pt x="21266" y="6161"/>
                  </a:cubicBezTo>
                  <a:cubicBezTo>
                    <a:pt x="21122" y="5924"/>
                    <a:pt x="20979" y="5687"/>
                    <a:pt x="20835" y="5451"/>
                  </a:cubicBezTo>
                  <a:cubicBezTo>
                    <a:pt x="20691" y="5215"/>
                    <a:pt x="20546" y="4979"/>
                    <a:pt x="20403" y="4743"/>
                  </a:cubicBezTo>
                  <a:cubicBezTo>
                    <a:pt x="20316" y="4600"/>
                    <a:pt x="20230" y="4457"/>
                    <a:pt x="20143" y="4314"/>
                  </a:cubicBezTo>
                  <a:cubicBezTo>
                    <a:pt x="20094" y="4234"/>
                    <a:pt x="20018" y="4169"/>
                    <a:pt x="19929" y="4130"/>
                  </a:cubicBezTo>
                  <a:cubicBezTo>
                    <a:pt x="19832" y="4088"/>
                    <a:pt x="19725" y="4076"/>
                    <a:pt x="19621" y="4097"/>
                  </a:cubicBezTo>
                  <a:cubicBezTo>
                    <a:pt x="19504" y="4119"/>
                    <a:pt x="19387" y="4142"/>
                    <a:pt x="19270" y="4164"/>
                  </a:cubicBezTo>
                  <a:cubicBezTo>
                    <a:pt x="19036" y="4207"/>
                    <a:pt x="18801" y="4248"/>
                    <a:pt x="18567" y="4293"/>
                  </a:cubicBezTo>
                  <a:cubicBezTo>
                    <a:pt x="18153" y="4373"/>
                    <a:pt x="17740" y="4461"/>
                    <a:pt x="17331" y="4558"/>
                  </a:cubicBezTo>
                  <a:cubicBezTo>
                    <a:pt x="16182" y="3506"/>
                    <a:pt x="14817" y="2785"/>
                    <a:pt x="13370" y="2398"/>
                  </a:cubicBezTo>
                  <a:cubicBezTo>
                    <a:pt x="13247" y="2020"/>
                    <a:pt x="13118" y="1644"/>
                    <a:pt x="12986" y="1269"/>
                  </a:cubicBezTo>
                  <a:cubicBezTo>
                    <a:pt x="12911" y="1058"/>
                    <a:pt x="12835" y="845"/>
                    <a:pt x="12759" y="634"/>
                  </a:cubicBezTo>
                  <a:cubicBezTo>
                    <a:pt x="12721" y="528"/>
                    <a:pt x="12684" y="423"/>
                    <a:pt x="12647" y="317"/>
                  </a:cubicBezTo>
                  <a:cubicBezTo>
                    <a:pt x="12613" y="216"/>
                    <a:pt x="12544" y="130"/>
                    <a:pt x="12449" y="73"/>
                  </a:cubicBezTo>
                  <a:cubicBezTo>
                    <a:pt x="12372" y="25"/>
                    <a:pt x="12281" y="0"/>
                    <a:pt x="12188" y="0"/>
                  </a:cubicBezTo>
                  <a:cubicBezTo>
                    <a:pt x="12013" y="0"/>
                    <a:pt x="11836" y="0"/>
                    <a:pt x="11661" y="0"/>
                  </a:cubicBezTo>
                  <a:cubicBezTo>
                    <a:pt x="11370" y="0"/>
                    <a:pt x="11078" y="0"/>
                    <a:pt x="10787" y="0"/>
                  </a:cubicBezTo>
                  <a:cubicBezTo>
                    <a:pt x="10496" y="0"/>
                    <a:pt x="10206" y="0"/>
                    <a:pt x="9915" y="0"/>
                  </a:cubicBezTo>
                  <a:cubicBezTo>
                    <a:pt x="9740" y="0"/>
                    <a:pt x="9563" y="0"/>
                    <a:pt x="9388" y="0"/>
                  </a:cubicBezTo>
                  <a:close/>
                  <a:moveTo>
                    <a:pt x="10787" y="5228"/>
                  </a:moveTo>
                  <a:cubicBezTo>
                    <a:pt x="12313" y="5228"/>
                    <a:pt x="13839" y="5771"/>
                    <a:pt x="15002" y="6859"/>
                  </a:cubicBezTo>
                  <a:cubicBezTo>
                    <a:pt x="17330" y="9035"/>
                    <a:pt x="17330" y="12565"/>
                    <a:pt x="15002" y="14741"/>
                  </a:cubicBezTo>
                  <a:cubicBezTo>
                    <a:pt x="12675" y="16917"/>
                    <a:pt x="8901" y="16917"/>
                    <a:pt x="6574" y="14741"/>
                  </a:cubicBezTo>
                  <a:cubicBezTo>
                    <a:pt x="4246" y="12565"/>
                    <a:pt x="4246" y="9035"/>
                    <a:pt x="6574" y="6859"/>
                  </a:cubicBezTo>
                  <a:cubicBezTo>
                    <a:pt x="7737" y="5771"/>
                    <a:pt x="9262" y="5228"/>
                    <a:pt x="10787" y="5228"/>
                  </a:cubicBezTo>
                  <a:close/>
                </a:path>
              </a:pathLst>
            </a:custGeom>
            <a:solidFill>
              <a:schemeClr val="accent1"/>
            </a:solidFill>
            <a:ln>
              <a:noFill/>
            </a:ln>
          </p:spPr>
          <p:txBody>
            <a:bodyPr lIns="13547" tIns="13547" rIns="13547" bIns="13547" anchor="ctr"/>
            <a:lstStyle/>
            <a:p>
              <a:pPr defTabSz="412750" eaLnBrk="0" fontAlgn="base" hangingPunct="0">
                <a:spcBef>
                  <a:spcPct val="0"/>
                </a:spcBef>
                <a:spcAft>
                  <a:spcPct val="0"/>
                </a:spcAft>
              </a:pPr>
              <a:endParaRPr lang="zh-CN" altLang="en-US" sz="2500">
                <a:solidFill>
                  <a:schemeClr val="tx1">
                    <a:lumMod val="75000"/>
                    <a:lumOff val="25000"/>
                  </a:schemeClr>
                </a:solidFill>
                <a:latin typeface="Manrope SemiBold" charset="0"/>
                <a:cs typeface="Manrope SemiBold" charset="0"/>
                <a:sym typeface="Manrope SemiBold" charset="0"/>
              </a:endParaRPr>
            </a:p>
          </p:txBody>
        </p:sp>
        <p:sp>
          <p:nvSpPr>
            <p:cNvPr id="13" name="Shape 166"/>
            <p:cNvSpPr>
              <a:spLocks noChangeArrowheads="1"/>
            </p:cNvSpPr>
            <p:nvPr/>
          </p:nvSpPr>
          <p:spPr bwMode="auto">
            <a:xfrm>
              <a:off x="8620777" y="4361109"/>
              <a:ext cx="1611993" cy="3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defTabSz="412750" fontAlgn="base" hangingPunct="0">
                <a:spcBef>
                  <a:spcPts val="2950"/>
                </a:spcBef>
                <a:spcAft>
                  <a:spcPct val="0"/>
                </a:spcAft>
              </a:pPr>
              <a:r>
                <a:rPr lang="en-US" altLang="zh-CN" sz="2000" dirty="0">
                  <a:solidFill>
                    <a:schemeClr val="accent1"/>
                  </a:solidFill>
                  <a:latin typeface="+mj-ea"/>
                  <a:ea typeface="+mj-ea"/>
                  <a:cs typeface="Manrope SemiBold" charset="0"/>
                  <a:sym typeface="Manrope SemiBold" charset="0"/>
                </a:rPr>
                <a:t>4) git commit</a:t>
              </a:r>
              <a:endParaRPr lang="en-US" altLang="zh-CN" sz="2000" dirty="0">
                <a:solidFill>
                  <a:schemeClr val="accent1"/>
                </a:solidFill>
                <a:latin typeface="+mj-ea"/>
                <a:ea typeface="+mj-ea"/>
                <a:cs typeface="Manrope SemiBold" charset="0"/>
                <a:sym typeface="Manrope SemiBold" charset="0"/>
              </a:endParaRPr>
            </a:p>
          </p:txBody>
        </p:sp>
        <p:sp>
          <p:nvSpPr>
            <p:cNvPr id="14" name="Shape 168"/>
            <p:cNvSpPr>
              <a:spLocks noChangeArrowheads="1"/>
            </p:cNvSpPr>
            <p:nvPr/>
          </p:nvSpPr>
          <p:spPr bwMode="auto">
            <a:xfrm>
              <a:off x="1560605" y="4508495"/>
              <a:ext cx="1611993" cy="3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r" defTabSz="412750" fontAlgn="base" hangingPunct="0">
                <a:spcBef>
                  <a:spcPts val="2950"/>
                </a:spcBef>
                <a:spcAft>
                  <a:spcPct val="0"/>
                </a:spcAft>
              </a:pPr>
              <a:r>
                <a:rPr lang="en-US" altLang="zh-CN" sz="2000" dirty="0">
                  <a:solidFill>
                    <a:schemeClr val="accent1"/>
                  </a:solidFill>
                  <a:latin typeface="+mj-ea"/>
                  <a:ea typeface="+mj-ea"/>
                  <a:cs typeface="Manrope SemiBold" charset="0"/>
                  <a:sym typeface="Manrope SemiBold" charset="0"/>
                </a:rPr>
                <a:t>5) git clone</a:t>
              </a:r>
              <a:endParaRPr lang="en-US" altLang="zh-CN" sz="2000" dirty="0">
                <a:solidFill>
                  <a:schemeClr val="accent1"/>
                </a:solidFill>
                <a:latin typeface="+mj-ea"/>
                <a:ea typeface="+mj-ea"/>
                <a:cs typeface="Manrope SemiBold" charset="0"/>
                <a:sym typeface="Manrope SemiBold" charset="0"/>
              </a:endParaRPr>
            </a:p>
          </p:txBody>
        </p:sp>
        <p:sp>
          <p:nvSpPr>
            <p:cNvPr id="15" name="TextBox 38"/>
            <p:cNvSpPr txBox="1"/>
            <p:nvPr/>
          </p:nvSpPr>
          <p:spPr>
            <a:xfrm>
              <a:off x="1413003" y="2017675"/>
              <a:ext cx="3674336" cy="691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rPr>
                <a:t>Để set user name và email của bạn trong main configuration file.</a:t>
              </a:r>
              <a:endPar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endParaRPr>
            </a:p>
          </p:txBody>
        </p:sp>
        <p:sp>
          <p:nvSpPr>
            <p:cNvPr id="16" name="TextBox 38"/>
            <p:cNvSpPr txBox="1"/>
            <p:nvPr/>
          </p:nvSpPr>
          <p:spPr>
            <a:xfrm>
              <a:off x="-440857" y="4808893"/>
              <a:ext cx="3674336" cy="391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rPr>
                <a:t>Copy 1 git repository từ remote source..</a:t>
              </a:r>
              <a:r>
                <a:rPr lang="en-US" altLang="zh-CN" sz="1200" dirty="0">
                  <a:solidFill>
                    <a:schemeClr val="tx1">
                      <a:lumMod val="75000"/>
                      <a:lumOff val="25000"/>
                    </a:schemeClr>
                  </a:solidFill>
                  <a:latin typeface="+mn-ea"/>
                  <a:cs typeface="Manrope SemiBold" charset="0"/>
                  <a:sym typeface="Manrope SemiBold" charset="0"/>
                </a:rPr>
                <a:t> </a:t>
              </a:r>
              <a:endParaRPr lang="zh-CN" altLang="en-US" sz="1200" dirty="0">
                <a:solidFill>
                  <a:schemeClr val="tx1">
                    <a:lumMod val="75000"/>
                    <a:lumOff val="25000"/>
                  </a:schemeClr>
                </a:solidFill>
                <a:latin typeface="+mn-ea"/>
                <a:cs typeface="Manrope SemiBold" charset="0"/>
                <a:sym typeface="Manrope SemiBold" charset="0"/>
              </a:endParaRPr>
            </a:p>
          </p:txBody>
        </p:sp>
        <p:sp>
          <p:nvSpPr>
            <p:cNvPr id="17" name="TextBox 38"/>
            <p:cNvSpPr txBox="1"/>
            <p:nvPr/>
          </p:nvSpPr>
          <p:spPr>
            <a:xfrm>
              <a:off x="7974163" y="4660218"/>
              <a:ext cx="3691890" cy="8089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rPr>
                <a:t>Commit nghĩa là một action để Git lưu lại một snapshot của các sự thay đổi trong thư mục làm việc.</a:t>
              </a:r>
              <a:endPar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endParaRPr>
            </a:p>
          </p:txBody>
        </p:sp>
        <p:sp>
          <p:nvSpPr>
            <p:cNvPr id="18" name="Oval 3"/>
            <p:cNvSpPr/>
            <p:nvPr/>
          </p:nvSpPr>
          <p:spPr>
            <a:xfrm>
              <a:off x="5440646" y="5035779"/>
              <a:ext cx="234503" cy="317324"/>
            </a:xfrm>
            <a:custGeom>
              <a:avLst/>
              <a:gdLst>
                <a:gd name="T0" fmla="*/ 9066 w 9066"/>
                <a:gd name="T1" fmla="*/ 12000 h 12266"/>
                <a:gd name="T2" fmla="*/ 8800 w 9066"/>
                <a:gd name="T3" fmla="*/ 12266 h 12266"/>
                <a:gd name="T4" fmla="*/ 1333 w 9066"/>
                <a:gd name="T5" fmla="*/ 12266 h 12266"/>
                <a:gd name="T6" fmla="*/ 0 w 9066"/>
                <a:gd name="T7" fmla="*/ 10933 h 12266"/>
                <a:gd name="T8" fmla="*/ 0 w 9066"/>
                <a:gd name="T9" fmla="*/ 1333 h 12266"/>
                <a:gd name="T10" fmla="*/ 1333 w 9066"/>
                <a:gd name="T11" fmla="*/ 0 h 12266"/>
                <a:gd name="T12" fmla="*/ 8266 w 9066"/>
                <a:gd name="T13" fmla="*/ 0 h 12266"/>
                <a:gd name="T14" fmla="*/ 8533 w 9066"/>
                <a:gd name="T15" fmla="*/ 266 h 12266"/>
                <a:gd name="T16" fmla="*/ 8533 w 9066"/>
                <a:gd name="T17" fmla="*/ 2133 h 12266"/>
                <a:gd name="T18" fmla="*/ 8800 w 9066"/>
                <a:gd name="T19" fmla="*/ 2133 h 12266"/>
                <a:gd name="T20" fmla="*/ 9066 w 9066"/>
                <a:gd name="T21" fmla="*/ 2400 h 12266"/>
                <a:gd name="T22" fmla="*/ 9066 w 9066"/>
                <a:gd name="T23" fmla="*/ 12000 h 12266"/>
                <a:gd name="T24" fmla="*/ 533 w 9066"/>
                <a:gd name="T25" fmla="*/ 10933 h 12266"/>
                <a:gd name="T26" fmla="*/ 1333 w 9066"/>
                <a:gd name="T27" fmla="*/ 11733 h 12266"/>
                <a:gd name="T28" fmla="*/ 2133 w 9066"/>
                <a:gd name="T29" fmla="*/ 11733 h 12266"/>
                <a:gd name="T30" fmla="*/ 2133 w 9066"/>
                <a:gd name="T31" fmla="*/ 2666 h 12266"/>
                <a:gd name="T32" fmla="*/ 1333 w 9066"/>
                <a:gd name="T33" fmla="*/ 2666 h 12266"/>
                <a:gd name="T34" fmla="*/ 533 w 9066"/>
                <a:gd name="T35" fmla="*/ 2394 h 12266"/>
                <a:gd name="T36" fmla="*/ 533 w 9066"/>
                <a:gd name="T37" fmla="*/ 10933 h 12266"/>
                <a:gd name="T38" fmla="*/ 8000 w 9066"/>
                <a:gd name="T39" fmla="*/ 2133 h 12266"/>
                <a:gd name="T40" fmla="*/ 8000 w 9066"/>
                <a:gd name="T41" fmla="*/ 533 h 12266"/>
                <a:gd name="T42" fmla="*/ 1333 w 9066"/>
                <a:gd name="T43" fmla="*/ 533 h 12266"/>
                <a:gd name="T44" fmla="*/ 533 w 9066"/>
                <a:gd name="T45" fmla="*/ 1333 h 12266"/>
                <a:gd name="T46" fmla="*/ 1333 w 9066"/>
                <a:gd name="T47" fmla="*/ 2133 h 12266"/>
                <a:gd name="T48" fmla="*/ 8000 w 9066"/>
                <a:gd name="T49" fmla="*/ 2133 h 12266"/>
                <a:gd name="T50" fmla="*/ 8533 w 9066"/>
                <a:gd name="T51" fmla="*/ 2666 h 12266"/>
                <a:gd name="T52" fmla="*/ 2666 w 9066"/>
                <a:gd name="T53" fmla="*/ 2666 h 12266"/>
                <a:gd name="T54" fmla="*/ 2666 w 9066"/>
                <a:gd name="T55" fmla="*/ 11733 h 12266"/>
                <a:gd name="T56" fmla="*/ 8533 w 9066"/>
                <a:gd name="T57" fmla="*/ 11733 h 12266"/>
                <a:gd name="T58" fmla="*/ 8533 w 9066"/>
                <a:gd name="T59" fmla="*/ 2666 h 12266"/>
                <a:gd name="T60" fmla="*/ 1333 w 9066"/>
                <a:gd name="T61" fmla="*/ 1600 h 12266"/>
                <a:gd name="T62" fmla="*/ 1066 w 9066"/>
                <a:gd name="T63" fmla="*/ 1333 h 12266"/>
                <a:gd name="T64" fmla="*/ 1333 w 9066"/>
                <a:gd name="T65" fmla="*/ 1066 h 12266"/>
                <a:gd name="T66" fmla="*/ 7200 w 9066"/>
                <a:gd name="T67" fmla="*/ 1066 h 12266"/>
                <a:gd name="T68" fmla="*/ 7466 w 9066"/>
                <a:gd name="T69" fmla="*/ 1333 h 12266"/>
                <a:gd name="T70" fmla="*/ 7200 w 9066"/>
                <a:gd name="T71" fmla="*/ 1600 h 12266"/>
                <a:gd name="T72" fmla="*/ 1333 w 9066"/>
                <a:gd name="T73" fmla="*/ 1600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66" h="12266">
                  <a:moveTo>
                    <a:pt x="9066" y="12000"/>
                  </a:moveTo>
                  <a:cubicBezTo>
                    <a:pt x="9066" y="12147"/>
                    <a:pt x="8947" y="12266"/>
                    <a:pt x="8800" y="12266"/>
                  </a:cubicBezTo>
                  <a:lnTo>
                    <a:pt x="1333" y="12266"/>
                  </a:lnTo>
                  <a:cubicBezTo>
                    <a:pt x="597" y="12266"/>
                    <a:pt x="0" y="11669"/>
                    <a:pt x="0" y="10933"/>
                  </a:cubicBezTo>
                  <a:lnTo>
                    <a:pt x="0" y="1333"/>
                  </a:lnTo>
                  <a:cubicBezTo>
                    <a:pt x="0" y="597"/>
                    <a:pt x="597" y="0"/>
                    <a:pt x="1333" y="0"/>
                  </a:cubicBezTo>
                  <a:lnTo>
                    <a:pt x="8266" y="0"/>
                  </a:lnTo>
                  <a:cubicBezTo>
                    <a:pt x="8413" y="0"/>
                    <a:pt x="8533" y="119"/>
                    <a:pt x="8533" y="266"/>
                  </a:cubicBezTo>
                  <a:lnTo>
                    <a:pt x="8533" y="2133"/>
                  </a:lnTo>
                  <a:lnTo>
                    <a:pt x="8800" y="2133"/>
                  </a:lnTo>
                  <a:cubicBezTo>
                    <a:pt x="8947" y="2133"/>
                    <a:pt x="9066" y="2252"/>
                    <a:pt x="9066" y="2400"/>
                  </a:cubicBezTo>
                  <a:lnTo>
                    <a:pt x="9066" y="12000"/>
                  </a:lnTo>
                  <a:close/>
                  <a:moveTo>
                    <a:pt x="533" y="10933"/>
                  </a:moveTo>
                  <a:cubicBezTo>
                    <a:pt x="533" y="11375"/>
                    <a:pt x="891" y="11733"/>
                    <a:pt x="1333" y="11733"/>
                  </a:cubicBezTo>
                  <a:lnTo>
                    <a:pt x="2133" y="11733"/>
                  </a:lnTo>
                  <a:lnTo>
                    <a:pt x="2133" y="2666"/>
                  </a:lnTo>
                  <a:lnTo>
                    <a:pt x="1333" y="2666"/>
                  </a:lnTo>
                  <a:cubicBezTo>
                    <a:pt x="1044" y="2665"/>
                    <a:pt x="763" y="2570"/>
                    <a:pt x="533" y="2394"/>
                  </a:cubicBezTo>
                  <a:lnTo>
                    <a:pt x="533" y="10933"/>
                  </a:lnTo>
                  <a:close/>
                  <a:moveTo>
                    <a:pt x="8000" y="2133"/>
                  </a:moveTo>
                  <a:lnTo>
                    <a:pt x="8000" y="533"/>
                  </a:lnTo>
                  <a:lnTo>
                    <a:pt x="1333" y="533"/>
                  </a:lnTo>
                  <a:cubicBezTo>
                    <a:pt x="891" y="533"/>
                    <a:pt x="533" y="891"/>
                    <a:pt x="533" y="1333"/>
                  </a:cubicBezTo>
                  <a:cubicBezTo>
                    <a:pt x="533" y="1775"/>
                    <a:pt x="891" y="2133"/>
                    <a:pt x="1333" y="2133"/>
                  </a:cubicBezTo>
                  <a:lnTo>
                    <a:pt x="8000" y="2133"/>
                  </a:lnTo>
                  <a:close/>
                  <a:moveTo>
                    <a:pt x="8533" y="2666"/>
                  </a:moveTo>
                  <a:lnTo>
                    <a:pt x="2666" y="2666"/>
                  </a:lnTo>
                  <a:lnTo>
                    <a:pt x="2666" y="11733"/>
                  </a:lnTo>
                  <a:lnTo>
                    <a:pt x="8533" y="11733"/>
                  </a:lnTo>
                  <a:lnTo>
                    <a:pt x="8533" y="2666"/>
                  </a:lnTo>
                  <a:close/>
                  <a:moveTo>
                    <a:pt x="1333" y="1600"/>
                  </a:moveTo>
                  <a:cubicBezTo>
                    <a:pt x="1186" y="1600"/>
                    <a:pt x="1066" y="1480"/>
                    <a:pt x="1066" y="1333"/>
                  </a:cubicBezTo>
                  <a:cubicBezTo>
                    <a:pt x="1066" y="1186"/>
                    <a:pt x="1186" y="1066"/>
                    <a:pt x="1333" y="1066"/>
                  </a:cubicBezTo>
                  <a:lnTo>
                    <a:pt x="7200" y="1066"/>
                  </a:lnTo>
                  <a:cubicBezTo>
                    <a:pt x="7347" y="1066"/>
                    <a:pt x="7466" y="1186"/>
                    <a:pt x="7466" y="1333"/>
                  </a:cubicBezTo>
                  <a:cubicBezTo>
                    <a:pt x="7466" y="1480"/>
                    <a:pt x="7347" y="1600"/>
                    <a:pt x="7200" y="1600"/>
                  </a:cubicBezTo>
                  <a:lnTo>
                    <a:pt x="1333" y="1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anrope SemiBold" charset="0"/>
              </a:endParaRPr>
            </a:p>
          </p:txBody>
        </p:sp>
        <p:sp>
          <p:nvSpPr>
            <p:cNvPr id="20" name="Oval 34"/>
            <p:cNvSpPr/>
            <p:nvPr/>
          </p:nvSpPr>
          <p:spPr>
            <a:xfrm>
              <a:off x="5056797" y="3581106"/>
              <a:ext cx="317324" cy="317324"/>
            </a:xfrm>
            <a:custGeom>
              <a:avLst/>
              <a:gdLst>
                <a:gd name="connsiteX0" fmla="*/ 380231 w 457214"/>
                <a:gd name="connsiteY0" fmla="*/ 240539 h 457214"/>
                <a:gd name="connsiteX1" fmla="*/ 390630 w 457214"/>
                <a:gd name="connsiteY1" fmla="*/ 245818 h 457214"/>
                <a:gd name="connsiteX2" fmla="*/ 388963 w 457214"/>
                <a:gd name="connsiteY2" fmla="*/ 267293 h 457214"/>
                <a:gd name="connsiteX3" fmla="*/ 254532 w 457214"/>
                <a:gd name="connsiteY3" fmla="*/ 379758 h 457214"/>
                <a:gd name="connsiteX4" fmla="*/ 234103 w 457214"/>
                <a:gd name="connsiteY4" fmla="*/ 379758 h 457214"/>
                <a:gd name="connsiteX5" fmla="*/ 166149 w 457214"/>
                <a:gd name="connsiteY5" fmla="*/ 314526 h 457214"/>
                <a:gd name="connsiteX6" fmla="*/ 164863 w 457214"/>
                <a:gd name="connsiteY6" fmla="*/ 292243 h 457214"/>
                <a:gd name="connsiteX7" fmla="*/ 187197 w 457214"/>
                <a:gd name="connsiteY7" fmla="*/ 292624 h 457214"/>
                <a:gd name="connsiteX8" fmla="*/ 245103 w 457214"/>
                <a:gd name="connsiteY8" fmla="*/ 348380 h 457214"/>
                <a:gd name="connsiteX9" fmla="*/ 369153 w 457214"/>
                <a:gd name="connsiteY9" fmla="*/ 245056 h 457214"/>
                <a:gd name="connsiteX10" fmla="*/ 369153 w 457214"/>
                <a:gd name="connsiteY10" fmla="*/ 244152 h 457214"/>
                <a:gd name="connsiteX11" fmla="*/ 380231 w 457214"/>
                <a:gd name="connsiteY11" fmla="*/ 240539 h 457214"/>
                <a:gd name="connsiteX12" fmla="*/ 106701 w 457214"/>
                <a:gd name="connsiteY12" fmla="*/ 215434 h 457214"/>
                <a:gd name="connsiteX13" fmla="*/ 178655 w 457214"/>
                <a:gd name="connsiteY13" fmla="*/ 215434 h 457214"/>
                <a:gd name="connsiteX14" fmla="*/ 193893 w 457214"/>
                <a:gd name="connsiteY14" fmla="*/ 230676 h 457214"/>
                <a:gd name="connsiteX15" fmla="*/ 178655 w 457214"/>
                <a:gd name="connsiteY15" fmla="*/ 245918 h 457214"/>
                <a:gd name="connsiteX16" fmla="*/ 106701 w 457214"/>
                <a:gd name="connsiteY16" fmla="*/ 245918 h 457214"/>
                <a:gd name="connsiteX17" fmla="*/ 91463 w 457214"/>
                <a:gd name="connsiteY17" fmla="*/ 230676 h 457214"/>
                <a:gd name="connsiteX18" fmla="*/ 106701 w 457214"/>
                <a:gd name="connsiteY18" fmla="*/ 215434 h 457214"/>
                <a:gd name="connsiteX19" fmla="*/ 106701 w 457214"/>
                <a:gd name="connsiteY19" fmla="*/ 115172 h 457214"/>
                <a:gd name="connsiteX20" fmla="*/ 350514 w 457214"/>
                <a:gd name="connsiteY20" fmla="*/ 115172 h 457214"/>
                <a:gd name="connsiteX21" fmla="*/ 365752 w 457214"/>
                <a:gd name="connsiteY21" fmla="*/ 130414 h 457214"/>
                <a:gd name="connsiteX22" fmla="*/ 350514 w 457214"/>
                <a:gd name="connsiteY22" fmla="*/ 145656 h 457214"/>
                <a:gd name="connsiteX23" fmla="*/ 106701 w 457214"/>
                <a:gd name="connsiteY23" fmla="*/ 145656 h 457214"/>
                <a:gd name="connsiteX24" fmla="*/ 91463 w 457214"/>
                <a:gd name="connsiteY24" fmla="*/ 130414 h 457214"/>
                <a:gd name="connsiteX25" fmla="*/ 106701 w 457214"/>
                <a:gd name="connsiteY25" fmla="*/ 115172 h 457214"/>
                <a:gd name="connsiteX26" fmla="*/ 76202 w 457214"/>
                <a:gd name="connsiteY26" fmla="*/ 30481 h 457214"/>
                <a:gd name="connsiteX27" fmla="*/ 30481 w 457214"/>
                <a:gd name="connsiteY27" fmla="*/ 76202 h 457214"/>
                <a:gd name="connsiteX28" fmla="*/ 30481 w 457214"/>
                <a:gd name="connsiteY28" fmla="*/ 381012 h 457214"/>
                <a:gd name="connsiteX29" fmla="*/ 76202 w 457214"/>
                <a:gd name="connsiteY29" fmla="*/ 426733 h 457214"/>
                <a:gd name="connsiteX30" fmla="*/ 381012 w 457214"/>
                <a:gd name="connsiteY30" fmla="*/ 426733 h 457214"/>
                <a:gd name="connsiteX31" fmla="*/ 426733 w 457214"/>
                <a:gd name="connsiteY31" fmla="*/ 381012 h 457214"/>
                <a:gd name="connsiteX32" fmla="*/ 426733 w 457214"/>
                <a:gd name="connsiteY32" fmla="*/ 76202 h 457214"/>
                <a:gd name="connsiteX33" fmla="*/ 381012 w 457214"/>
                <a:gd name="connsiteY33" fmla="*/ 30481 h 457214"/>
                <a:gd name="connsiteX34" fmla="*/ 76202 w 457214"/>
                <a:gd name="connsiteY34" fmla="*/ 0 h 457214"/>
                <a:gd name="connsiteX35" fmla="*/ 381012 w 457214"/>
                <a:gd name="connsiteY35" fmla="*/ 0 h 457214"/>
                <a:gd name="connsiteX36" fmla="*/ 457214 w 457214"/>
                <a:gd name="connsiteY36" fmla="*/ 76202 h 457214"/>
                <a:gd name="connsiteX37" fmla="*/ 457214 w 457214"/>
                <a:gd name="connsiteY37" fmla="*/ 381012 h 457214"/>
                <a:gd name="connsiteX38" fmla="*/ 381012 w 457214"/>
                <a:gd name="connsiteY38" fmla="*/ 457214 h 457214"/>
                <a:gd name="connsiteX39" fmla="*/ 76202 w 457214"/>
                <a:gd name="connsiteY39" fmla="*/ 457214 h 457214"/>
                <a:gd name="connsiteX40" fmla="*/ 0 w 457214"/>
                <a:gd name="connsiteY40" fmla="*/ 381012 h 457214"/>
                <a:gd name="connsiteX41" fmla="*/ 0 w 457214"/>
                <a:gd name="connsiteY41" fmla="*/ 76202 h 457214"/>
                <a:gd name="connsiteX42" fmla="*/ 76202 w 457214"/>
                <a:gd name="connsiteY42" fmla="*/ 0 h 4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14" h="457214">
                  <a:moveTo>
                    <a:pt x="380231" y="240539"/>
                  </a:moveTo>
                  <a:cubicBezTo>
                    <a:pt x="384118" y="240843"/>
                    <a:pt x="387892" y="242628"/>
                    <a:pt x="390630" y="245818"/>
                  </a:cubicBezTo>
                  <a:cubicBezTo>
                    <a:pt x="396106" y="252246"/>
                    <a:pt x="395344" y="261864"/>
                    <a:pt x="388963" y="267293"/>
                  </a:cubicBezTo>
                  <a:lnTo>
                    <a:pt x="254532" y="379758"/>
                  </a:lnTo>
                  <a:cubicBezTo>
                    <a:pt x="248722" y="384996"/>
                    <a:pt x="239912" y="384996"/>
                    <a:pt x="234103" y="379758"/>
                  </a:cubicBezTo>
                  <a:lnTo>
                    <a:pt x="166149" y="314526"/>
                  </a:lnTo>
                  <a:cubicBezTo>
                    <a:pt x="159339" y="308908"/>
                    <a:pt x="158720" y="298671"/>
                    <a:pt x="164863" y="292243"/>
                  </a:cubicBezTo>
                  <a:cubicBezTo>
                    <a:pt x="171006" y="285862"/>
                    <a:pt x="181244" y="286005"/>
                    <a:pt x="187197" y="292624"/>
                  </a:cubicBezTo>
                  <a:lnTo>
                    <a:pt x="245103" y="348380"/>
                  </a:lnTo>
                  <a:lnTo>
                    <a:pt x="369153" y="245056"/>
                  </a:lnTo>
                  <a:lnTo>
                    <a:pt x="369153" y="244152"/>
                  </a:lnTo>
                  <a:cubicBezTo>
                    <a:pt x="372344" y="241414"/>
                    <a:pt x="376344" y="240235"/>
                    <a:pt x="380231" y="240539"/>
                  </a:cubicBezTo>
                  <a:close/>
                  <a:moveTo>
                    <a:pt x="106701" y="215434"/>
                  </a:moveTo>
                  <a:lnTo>
                    <a:pt x="178655" y="215434"/>
                  </a:lnTo>
                  <a:cubicBezTo>
                    <a:pt x="187036" y="215434"/>
                    <a:pt x="193893" y="222293"/>
                    <a:pt x="193893" y="230676"/>
                  </a:cubicBezTo>
                  <a:cubicBezTo>
                    <a:pt x="193893" y="239107"/>
                    <a:pt x="187036" y="245918"/>
                    <a:pt x="178655" y="245918"/>
                  </a:cubicBezTo>
                  <a:lnTo>
                    <a:pt x="106701" y="245918"/>
                  </a:lnTo>
                  <a:cubicBezTo>
                    <a:pt x="98273" y="245918"/>
                    <a:pt x="91463" y="239107"/>
                    <a:pt x="91463" y="230676"/>
                  </a:cubicBezTo>
                  <a:cubicBezTo>
                    <a:pt x="91463" y="222293"/>
                    <a:pt x="98273" y="215434"/>
                    <a:pt x="106701" y="215434"/>
                  </a:cubicBezTo>
                  <a:close/>
                  <a:moveTo>
                    <a:pt x="106701" y="115172"/>
                  </a:moveTo>
                  <a:lnTo>
                    <a:pt x="350514" y="115172"/>
                  </a:lnTo>
                  <a:cubicBezTo>
                    <a:pt x="358942" y="115172"/>
                    <a:pt x="365752" y="121983"/>
                    <a:pt x="365752" y="130414"/>
                  </a:cubicBezTo>
                  <a:cubicBezTo>
                    <a:pt x="365752" y="138844"/>
                    <a:pt x="358942" y="145656"/>
                    <a:pt x="350514" y="145656"/>
                  </a:cubicBezTo>
                  <a:lnTo>
                    <a:pt x="106701" y="145656"/>
                  </a:lnTo>
                  <a:cubicBezTo>
                    <a:pt x="98273" y="145656"/>
                    <a:pt x="91463" y="138844"/>
                    <a:pt x="91463" y="130414"/>
                  </a:cubicBezTo>
                  <a:cubicBezTo>
                    <a:pt x="91463" y="121983"/>
                    <a:pt x="98273" y="115172"/>
                    <a:pt x="106701" y="115172"/>
                  </a:cubicBezTo>
                  <a:close/>
                  <a:moveTo>
                    <a:pt x="76202" y="30481"/>
                  </a:moveTo>
                  <a:cubicBezTo>
                    <a:pt x="50960" y="30481"/>
                    <a:pt x="30481" y="50913"/>
                    <a:pt x="30481" y="76202"/>
                  </a:cubicBezTo>
                  <a:lnTo>
                    <a:pt x="30481" y="381012"/>
                  </a:lnTo>
                  <a:cubicBezTo>
                    <a:pt x="30481" y="406254"/>
                    <a:pt x="50960" y="426733"/>
                    <a:pt x="76202" y="426733"/>
                  </a:cubicBezTo>
                  <a:lnTo>
                    <a:pt x="381012" y="426733"/>
                  </a:lnTo>
                  <a:cubicBezTo>
                    <a:pt x="406254" y="426733"/>
                    <a:pt x="426733" y="406254"/>
                    <a:pt x="426733" y="381012"/>
                  </a:cubicBezTo>
                  <a:lnTo>
                    <a:pt x="426733" y="76202"/>
                  </a:lnTo>
                  <a:cubicBezTo>
                    <a:pt x="426733" y="50913"/>
                    <a:pt x="406254" y="30481"/>
                    <a:pt x="381012" y="30481"/>
                  </a:cubicBezTo>
                  <a:close/>
                  <a:moveTo>
                    <a:pt x="76202" y="0"/>
                  </a:moveTo>
                  <a:lnTo>
                    <a:pt x="381012" y="0"/>
                  </a:lnTo>
                  <a:cubicBezTo>
                    <a:pt x="423113" y="0"/>
                    <a:pt x="457214" y="34100"/>
                    <a:pt x="457214" y="76202"/>
                  </a:cubicBezTo>
                  <a:lnTo>
                    <a:pt x="457214" y="381012"/>
                  </a:lnTo>
                  <a:cubicBezTo>
                    <a:pt x="457214" y="423066"/>
                    <a:pt x="423113" y="457214"/>
                    <a:pt x="381012" y="457214"/>
                  </a:cubicBezTo>
                  <a:lnTo>
                    <a:pt x="76202" y="457214"/>
                  </a:lnTo>
                  <a:cubicBezTo>
                    <a:pt x="34148" y="457214"/>
                    <a:pt x="0" y="423066"/>
                    <a:pt x="0" y="381012"/>
                  </a:cubicBezTo>
                  <a:lnTo>
                    <a:pt x="0" y="76202"/>
                  </a:lnTo>
                  <a:cubicBezTo>
                    <a:pt x="0" y="34100"/>
                    <a:pt x="34148" y="0"/>
                    <a:pt x="7620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anrope SemiBold" charset="0"/>
              </a:endParaRPr>
            </a:p>
          </p:txBody>
        </p:sp>
        <p:pic>
          <p:nvPicPr>
            <p:cNvPr id="2" name="图形 1"/>
            <p:cNvPicPr>
              <a:picLocks noChangeAspect="1"/>
            </p:cNvPicPr>
            <p:nvPr/>
          </p:nvPicPr>
          <p:blipFill>
            <a:blip r:embed="rId1"/>
            <a:stretch>
              <a:fillRect/>
            </a:stretch>
          </p:blipFill>
          <p:spPr>
            <a:xfrm>
              <a:off x="6828225" y="3581106"/>
              <a:ext cx="937202" cy="677867"/>
            </a:xfrm>
            <a:prstGeom prst="rect">
              <a:avLst/>
            </a:prstGeom>
          </p:spPr>
        </p:pic>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0831" y="3323321"/>
              <a:ext cx="856589" cy="871037"/>
            </a:xfrm>
            <a:prstGeom prst="rect">
              <a:avLst/>
            </a:prstGeom>
          </p:spPr>
        </p:pic>
      </p:grpSp>
      <p:pic>
        <p:nvPicPr>
          <p:cNvPr id="24" name="图形 23"/>
          <p:cNvPicPr>
            <a:picLocks noChangeAspect="1"/>
          </p:cNvPicPr>
          <p:nvPr/>
        </p:nvPicPr>
        <p:blipFill>
          <a:blip r:embed="rId4"/>
          <a:stretch>
            <a:fillRect/>
          </a:stretch>
        </p:blipFill>
        <p:spPr>
          <a:xfrm>
            <a:off x="10501058" y="2081107"/>
            <a:ext cx="1165136" cy="2579078"/>
          </a:xfrm>
          <a:prstGeom prst="rect">
            <a:avLst/>
          </a:prstGeom>
        </p:spPr>
      </p:pic>
      <p:sp>
        <p:nvSpPr>
          <p:cNvPr id="26" name="矩形 25"/>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sym typeface="+mn-ea"/>
              </a:rPr>
              <a:t>Một số lệnh cơ bản</a:t>
            </a:r>
            <a:endParaRPr lang="zh-CN" altLang="en-US" sz="3200" b="1" dirty="0">
              <a:solidFill>
                <a:srgbClr val="FAAF70"/>
              </a:solidFill>
              <a:latin typeface="+mj-ea"/>
              <a:ea typeface="+mj-ea"/>
              <a:cs typeface="Roboto Black" panose="02000000000000000000" pitchFamily="2" charset="0"/>
            </a:endParaRPr>
          </a:p>
        </p:txBody>
      </p:sp>
      <p:sp>
        <p:nvSpPr>
          <p:cNvPr id="37" name="Shape 158"/>
          <p:cNvSpPr>
            <a:spLocks noChangeArrowheads="1"/>
          </p:cNvSpPr>
          <p:nvPr/>
        </p:nvSpPr>
        <p:spPr bwMode="auto">
          <a:xfrm>
            <a:off x="5374005" y="1335723"/>
            <a:ext cx="2465705" cy="3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defTabSz="412750" fontAlgn="base" hangingPunct="0">
              <a:spcBef>
                <a:spcPts val="2950"/>
              </a:spcBef>
              <a:spcAft>
                <a:spcPct val="0"/>
              </a:spcAft>
            </a:pPr>
            <a:r>
              <a:rPr lang="en-US" altLang="zh-CN" sz="2000" dirty="0">
                <a:solidFill>
                  <a:schemeClr val="accent1"/>
                </a:solidFill>
                <a:latin typeface="+mj-ea"/>
                <a:ea typeface="+mj-ea"/>
                <a:cs typeface="Manrope SemiBold" charset="0"/>
                <a:sym typeface="Manrope SemiBold" charset="0"/>
              </a:rPr>
              <a:t>2) git push/git pull</a:t>
            </a:r>
            <a:endParaRPr lang="en-US" altLang="zh-CN" sz="2000" dirty="0">
              <a:solidFill>
                <a:schemeClr val="accent1"/>
              </a:solidFill>
              <a:latin typeface="+mj-ea"/>
              <a:ea typeface="+mj-ea"/>
              <a:cs typeface="Manrope SemiBold" charset="0"/>
              <a:sym typeface="Manrope SemiBold" charset="0"/>
            </a:endParaRPr>
          </a:p>
        </p:txBody>
      </p:sp>
      <p:sp>
        <p:nvSpPr>
          <p:cNvPr id="38" name="TextBox 38"/>
          <p:cNvSpPr txBox="1"/>
          <p:nvPr/>
        </p:nvSpPr>
        <p:spPr>
          <a:xfrm>
            <a:off x="5354955" y="1694180"/>
            <a:ext cx="1989455" cy="10071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buClrTx/>
              <a:buSzTx/>
              <a:buFontTx/>
            </a:pPr>
            <a:r>
              <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rPr>
              <a:t>Push hoặc Pull các thay đổi đến remote</a:t>
            </a:r>
            <a:endPar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endParaRPr>
          </a:p>
        </p:txBody>
      </p:sp>
      <p:sp>
        <p:nvSpPr>
          <p:cNvPr id="85" name="Shape 158"/>
          <p:cNvSpPr>
            <a:spLocks noChangeArrowheads="1"/>
          </p:cNvSpPr>
          <p:nvPr/>
        </p:nvSpPr>
        <p:spPr bwMode="auto">
          <a:xfrm>
            <a:off x="8305165" y="2372360"/>
            <a:ext cx="2418080" cy="3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defTabSz="412750" fontAlgn="base" hangingPunct="0">
              <a:spcBef>
                <a:spcPts val="2950"/>
              </a:spcBef>
              <a:spcAft>
                <a:spcPct val="0"/>
              </a:spcAft>
            </a:pPr>
            <a:r>
              <a:rPr lang="en-US" altLang="zh-CN" sz="2000" dirty="0">
                <a:solidFill>
                  <a:schemeClr val="accent1"/>
                </a:solidFill>
                <a:latin typeface="+mj-ea"/>
                <a:ea typeface="+mj-ea"/>
                <a:cs typeface="Manrope SemiBold" charset="0"/>
                <a:sym typeface="Manrope SemiBold" charset="0"/>
              </a:rPr>
              <a:t>3) git branch</a:t>
            </a:r>
            <a:endParaRPr lang="en-US" altLang="zh-CN" sz="2000" dirty="0">
              <a:solidFill>
                <a:schemeClr val="accent1"/>
              </a:solidFill>
              <a:latin typeface="+mj-ea"/>
              <a:ea typeface="+mj-ea"/>
              <a:cs typeface="Manrope SemiBold" charset="0"/>
              <a:sym typeface="Manrope SemiBold" charset="0"/>
            </a:endParaRPr>
          </a:p>
        </p:txBody>
      </p:sp>
      <p:sp>
        <p:nvSpPr>
          <p:cNvPr id="86" name="TextBox 38"/>
          <p:cNvSpPr txBox="1"/>
          <p:nvPr/>
        </p:nvSpPr>
        <p:spPr>
          <a:xfrm>
            <a:off x="8432165" y="2741930"/>
            <a:ext cx="1989455" cy="10071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rPr>
              <a:t>Liệt kê tất cả các branch (nhánh)</a:t>
            </a:r>
            <a:endParaRPr lang="en-US" altLang="zh-CN" sz="1500" dirty="0">
              <a:solidFill>
                <a:schemeClr val="tx1">
                  <a:lumMod val="75000"/>
                  <a:lumOff val="25000"/>
                </a:schemeClr>
              </a:solidFill>
              <a:latin typeface="Times New Roman" panose="02020603050405020304" charset="0"/>
              <a:cs typeface="Times New Roman" panose="02020603050405020304" charset="0"/>
              <a:sym typeface="Manrope SemiBold" charset="0"/>
            </a:endParaRPr>
          </a:p>
        </p:txBody>
      </p:sp>
      <p:pic>
        <p:nvPicPr>
          <p:cNvPr id="87" name="Picture 86" descr="logo"/>
          <p:cNvPicPr>
            <a:picLocks noChangeAspect="1"/>
          </p:cNvPicPr>
          <p:nvPr/>
        </p:nvPicPr>
        <p:blipFill>
          <a:blip r:embed="rId5"/>
          <a:stretch>
            <a:fillRect/>
          </a:stretch>
        </p:blipFill>
        <p:spPr>
          <a:xfrm>
            <a:off x="11523345" y="0"/>
            <a:ext cx="668655" cy="666115"/>
          </a:xfrm>
          <a:prstGeom prst="rect">
            <a:avLst/>
          </a:prstGeom>
        </p:spPr>
      </p:pic>
      <p:pic>
        <p:nvPicPr>
          <p:cNvPr id="88" name="Picture 87" descr="Logo-Truong-Cao-dang-Ky-thuat-Cao-Thang"/>
          <p:cNvPicPr>
            <a:picLocks noChangeAspect="1"/>
          </p:cNvPicPr>
          <p:nvPr/>
        </p:nvPicPr>
        <p:blipFill>
          <a:blip r:embed="rId6"/>
          <a:stretch>
            <a:fillRect/>
          </a:stretch>
        </p:blipFill>
        <p:spPr>
          <a:xfrm>
            <a:off x="11014710" y="0"/>
            <a:ext cx="508635" cy="700405"/>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Left)">
                                      <p:cBhvr>
                                        <p:cTn id="7" dur="500"/>
                                        <p:tgtEl>
                                          <p:spTgt spid="3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strips(downLeft)">
                                      <p:cBhvr>
                                        <p:cTn id="10" dur="500"/>
                                        <p:tgtEl>
                                          <p:spTgt spid="38"/>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strips(downLeft)">
                                      <p:cBhvr>
                                        <p:cTn id="13" dur="500"/>
                                        <p:tgtEl>
                                          <p:spTgt spid="8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strips(downLeft)">
                                      <p:cBhvr>
                                        <p:cTn id="16" dur="500"/>
                                        <p:tgtEl>
                                          <p:spTgt spid="86"/>
                                        </p:tgtEl>
                                      </p:cBhvr>
                                    </p:animEffect>
                                  </p:childTnLst>
                                </p:cTn>
                              </p:par>
                              <p:par>
                                <p:cTn id="17" presetID="18" presetClass="entr" presetSubtype="1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trips(down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85" grpId="0"/>
      <p:bldP spid="86" grpId="0"/>
      <p:bldP spid="37" grpId="1"/>
      <p:bldP spid="38" grpId="1"/>
      <p:bldP spid="85" grpId="1"/>
      <p:bldP spid="8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4"/>
          <p:cNvGrpSpPr>
            <a:grpSpLocks noChangeAspect="1"/>
          </p:cNvGrpSpPr>
          <p:nvPr/>
        </p:nvGrpSpPr>
        <p:grpSpPr bwMode="auto">
          <a:xfrm>
            <a:off x="104775" y="4117340"/>
            <a:ext cx="2050415" cy="2625725"/>
            <a:chOff x="2153" y="0"/>
            <a:chExt cx="3374" cy="4320"/>
          </a:xfrm>
        </p:grpSpPr>
        <p:sp>
          <p:nvSpPr>
            <p:cNvPr id="7" name="AutoShape 3"/>
            <p:cNvSpPr>
              <a:spLocks noChangeAspect="1" noChangeArrowheads="1" noTextEdit="1"/>
            </p:cNvSpPr>
            <p:nvPr/>
          </p:nvSpPr>
          <p:spPr bwMode="auto">
            <a:xfrm>
              <a:off x="2153" y="0"/>
              <a:ext cx="3374"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sp>
          <p:nvSpPr>
            <p:cNvPr id="8" name="Freeform 5"/>
            <p:cNvSpPr/>
            <p:nvPr/>
          </p:nvSpPr>
          <p:spPr bwMode="auto">
            <a:xfrm>
              <a:off x="3493" y="1876"/>
              <a:ext cx="1025" cy="489"/>
            </a:xfrm>
            <a:custGeom>
              <a:avLst/>
              <a:gdLst>
                <a:gd name="T0" fmla="*/ 70 w 1145"/>
                <a:gd name="T1" fmla="*/ 381 h 547"/>
                <a:gd name="T2" fmla="*/ 887 w 1145"/>
                <a:gd name="T3" fmla="*/ 243 h 547"/>
                <a:gd name="T4" fmla="*/ 1030 w 1145"/>
                <a:gd name="T5" fmla="*/ 233 h 547"/>
                <a:gd name="T6" fmla="*/ 1106 w 1145"/>
                <a:gd name="T7" fmla="*/ 195 h 547"/>
                <a:gd name="T8" fmla="*/ 1031 w 1145"/>
                <a:gd name="T9" fmla="*/ 188 h 547"/>
                <a:gd name="T10" fmla="*/ 1113 w 1145"/>
                <a:gd name="T11" fmla="*/ 160 h 547"/>
                <a:gd name="T12" fmla="*/ 1106 w 1145"/>
                <a:gd name="T13" fmla="*/ 120 h 547"/>
                <a:gd name="T14" fmla="*/ 1021 w 1145"/>
                <a:gd name="T15" fmla="*/ 142 h 547"/>
                <a:gd name="T16" fmla="*/ 1100 w 1145"/>
                <a:gd name="T17" fmla="*/ 103 h 547"/>
                <a:gd name="T18" fmla="*/ 1080 w 1145"/>
                <a:gd name="T19" fmla="*/ 63 h 547"/>
                <a:gd name="T20" fmla="*/ 1000 w 1145"/>
                <a:gd name="T21" fmla="*/ 101 h 547"/>
                <a:gd name="T22" fmla="*/ 1049 w 1145"/>
                <a:gd name="T23" fmla="*/ 55 h 547"/>
                <a:gd name="T24" fmla="*/ 1021 w 1145"/>
                <a:gd name="T25" fmla="*/ 26 h 547"/>
                <a:gd name="T26" fmla="*/ 919 w 1145"/>
                <a:gd name="T27" fmla="*/ 91 h 547"/>
                <a:gd name="T28" fmla="*/ 891 w 1145"/>
                <a:gd name="T29" fmla="*/ 31 h 547"/>
                <a:gd name="T30" fmla="*/ 854 w 1145"/>
                <a:gd name="T31" fmla="*/ 131 h 547"/>
                <a:gd name="T32" fmla="*/ 104 w 1145"/>
                <a:gd name="T33" fmla="*/ 256 h 547"/>
                <a:gd name="T34" fmla="*/ 70 w 1145"/>
                <a:gd name="T35" fmla="*/ 38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5" h="547">
                  <a:moveTo>
                    <a:pt x="70" y="381"/>
                  </a:moveTo>
                  <a:cubicBezTo>
                    <a:pt x="70" y="381"/>
                    <a:pt x="344" y="547"/>
                    <a:pt x="887" y="243"/>
                  </a:cubicBezTo>
                  <a:cubicBezTo>
                    <a:pt x="920" y="272"/>
                    <a:pt x="969" y="261"/>
                    <a:pt x="1030" y="233"/>
                  </a:cubicBezTo>
                  <a:cubicBezTo>
                    <a:pt x="1080" y="226"/>
                    <a:pt x="1113" y="213"/>
                    <a:pt x="1106" y="195"/>
                  </a:cubicBezTo>
                  <a:cubicBezTo>
                    <a:pt x="1100" y="176"/>
                    <a:pt x="1045" y="187"/>
                    <a:pt x="1031" y="188"/>
                  </a:cubicBezTo>
                  <a:cubicBezTo>
                    <a:pt x="1033" y="187"/>
                    <a:pt x="1099" y="166"/>
                    <a:pt x="1113" y="160"/>
                  </a:cubicBezTo>
                  <a:cubicBezTo>
                    <a:pt x="1145" y="146"/>
                    <a:pt x="1136" y="114"/>
                    <a:pt x="1106" y="120"/>
                  </a:cubicBezTo>
                  <a:cubicBezTo>
                    <a:pt x="1081" y="126"/>
                    <a:pt x="1024" y="142"/>
                    <a:pt x="1021" y="142"/>
                  </a:cubicBezTo>
                  <a:cubicBezTo>
                    <a:pt x="1024" y="141"/>
                    <a:pt x="1088" y="109"/>
                    <a:pt x="1100" y="103"/>
                  </a:cubicBezTo>
                  <a:cubicBezTo>
                    <a:pt x="1135" y="86"/>
                    <a:pt x="1121" y="45"/>
                    <a:pt x="1080" y="63"/>
                  </a:cubicBezTo>
                  <a:cubicBezTo>
                    <a:pt x="1053" y="76"/>
                    <a:pt x="1005" y="100"/>
                    <a:pt x="1000" y="101"/>
                  </a:cubicBezTo>
                  <a:cubicBezTo>
                    <a:pt x="1001" y="98"/>
                    <a:pt x="1032" y="72"/>
                    <a:pt x="1049" y="55"/>
                  </a:cubicBezTo>
                  <a:cubicBezTo>
                    <a:pt x="1077" y="28"/>
                    <a:pt x="1058" y="0"/>
                    <a:pt x="1021" y="26"/>
                  </a:cubicBezTo>
                  <a:cubicBezTo>
                    <a:pt x="991" y="46"/>
                    <a:pt x="919" y="91"/>
                    <a:pt x="919" y="91"/>
                  </a:cubicBezTo>
                  <a:cubicBezTo>
                    <a:pt x="919" y="91"/>
                    <a:pt x="923" y="33"/>
                    <a:pt x="891" y="31"/>
                  </a:cubicBezTo>
                  <a:cubicBezTo>
                    <a:pt x="858" y="29"/>
                    <a:pt x="854" y="131"/>
                    <a:pt x="854" y="131"/>
                  </a:cubicBezTo>
                  <a:cubicBezTo>
                    <a:pt x="854" y="131"/>
                    <a:pt x="522" y="403"/>
                    <a:pt x="104" y="256"/>
                  </a:cubicBezTo>
                  <a:cubicBezTo>
                    <a:pt x="0" y="274"/>
                    <a:pt x="70" y="381"/>
                    <a:pt x="70" y="381"/>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 name="Freeform 6"/>
            <p:cNvSpPr/>
            <p:nvPr/>
          </p:nvSpPr>
          <p:spPr bwMode="auto">
            <a:xfrm>
              <a:off x="3573" y="4139"/>
              <a:ext cx="359" cy="186"/>
            </a:xfrm>
            <a:custGeom>
              <a:avLst/>
              <a:gdLst>
                <a:gd name="T0" fmla="*/ 9 w 401"/>
                <a:gd name="T1" fmla="*/ 0 h 208"/>
                <a:gd name="T2" fmla="*/ 8 w 401"/>
                <a:gd name="T3" fmla="*/ 65 h 208"/>
                <a:gd name="T4" fmla="*/ 228 w 401"/>
                <a:gd name="T5" fmla="*/ 203 h 208"/>
                <a:gd name="T6" fmla="*/ 390 w 401"/>
                <a:gd name="T7" fmla="*/ 138 h 208"/>
                <a:gd name="T8" fmla="*/ 383 w 401"/>
                <a:gd name="T9" fmla="*/ 75 h 208"/>
                <a:gd name="T10" fmla="*/ 9 w 401"/>
                <a:gd name="T11" fmla="*/ 0 h 208"/>
              </a:gdLst>
              <a:ahLst/>
              <a:cxnLst>
                <a:cxn ang="0">
                  <a:pos x="T0" y="T1"/>
                </a:cxn>
                <a:cxn ang="0">
                  <a:pos x="T2" y="T3"/>
                </a:cxn>
                <a:cxn ang="0">
                  <a:pos x="T4" y="T5"/>
                </a:cxn>
                <a:cxn ang="0">
                  <a:pos x="T6" y="T7"/>
                </a:cxn>
                <a:cxn ang="0">
                  <a:pos x="T8" y="T9"/>
                </a:cxn>
                <a:cxn ang="0">
                  <a:pos x="T10" y="T11"/>
                </a:cxn>
              </a:cxnLst>
              <a:rect l="0" t="0" r="r" b="b"/>
              <a:pathLst>
                <a:path w="401" h="208">
                  <a:moveTo>
                    <a:pt x="9" y="0"/>
                  </a:moveTo>
                  <a:cubicBezTo>
                    <a:pt x="1" y="10"/>
                    <a:pt x="0" y="51"/>
                    <a:pt x="8" y="65"/>
                  </a:cubicBezTo>
                  <a:cubicBezTo>
                    <a:pt x="44" y="119"/>
                    <a:pt x="127" y="197"/>
                    <a:pt x="228" y="203"/>
                  </a:cubicBezTo>
                  <a:cubicBezTo>
                    <a:pt x="301" y="208"/>
                    <a:pt x="375" y="177"/>
                    <a:pt x="390" y="138"/>
                  </a:cubicBezTo>
                  <a:cubicBezTo>
                    <a:pt x="395" y="127"/>
                    <a:pt x="401" y="96"/>
                    <a:pt x="383" y="75"/>
                  </a:cubicBezTo>
                  <a:cubicBezTo>
                    <a:pt x="278" y="14"/>
                    <a:pt x="9" y="0"/>
                    <a:pt x="9"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0" name="Freeform 7"/>
            <p:cNvSpPr/>
            <p:nvPr/>
          </p:nvSpPr>
          <p:spPr bwMode="auto">
            <a:xfrm>
              <a:off x="3562" y="3312"/>
              <a:ext cx="122" cy="904"/>
            </a:xfrm>
            <a:custGeom>
              <a:avLst/>
              <a:gdLst>
                <a:gd name="T0" fmla="*/ 0 w 136"/>
                <a:gd name="T1" fmla="*/ 7 h 1010"/>
                <a:gd name="T2" fmla="*/ 30 w 136"/>
                <a:gd name="T3" fmla="*/ 946 h 1010"/>
                <a:gd name="T4" fmla="*/ 136 w 136"/>
                <a:gd name="T5" fmla="*/ 934 h 1010"/>
                <a:gd name="T6" fmla="*/ 112 w 136"/>
                <a:gd name="T7" fmla="*/ 7 h 1010"/>
                <a:gd name="T8" fmla="*/ 0 w 136"/>
                <a:gd name="T9" fmla="*/ 7 h 1010"/>
              </a:gdLst>
              <a:ahLst/>
              <a:cxnLst>
                <a:cxn ang="0">
                  <a:pos x="T0" y="T1"/>
                </a:cxn>
                <a:cxn ang="0">
                  <a:pos x="T2" y="T3"/>
                </a:cxn>
                <a:cxn ang="0">
                  <a:pos x="T4" y="T5"/>
                </a:cxn>
                <a:cxn ang="0">
                  <a:pos x="T6" y="T7"/>
                </a:cxn>
                <a:cxn ang="0">
                  <a:pos x="T8" y="T9"/>
                </a:cxn>
              </a:cxnLst>
              <a:rect l="0" t="0" r="r" b="b"/>
              <a:pathLst>
                <a:path w="136" h="1010">
                  <a:moveTo>
                    <a:pt x="0" y="7"/>
                  </a:moveTo>
                  <a:cubicBezTo>
                    <a:pt x="0" y="7"/>
                    <a:pt x="27" y="840"/>
                    <a:pt x="30" y="946"/>
                  </a:cubicBezTo>
                  <a:cubicBezTo>
                    <a:pt x="74" y="1010"/>
                    <a:pt x="136" y="934"/>
                    <a:pt x="136" y="934"/>
                  </a:cubicBezTo>
                  <a:cubicBezTo>
                    <a:pt x="136" y="934"/>
                    <a:pt x="121" y="83"/>
                    <a:pt x="112" y="7"/>
                  </a:cubicBezTo>
                  <a:cubicBezTo>
                    <a:pt x="62" y="0"/>
                    <a:pt x="0" y="7"/>
                    <a:pt x="0" y="7"/>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1" name="Freeform 8"/>
            <p:cNvSpPr/>
            <p:nvPr/>
          </p:nvSpPr>
          <p:spPr bwMode="auto">
            <a:xfrm>
              <a:off x="3569" y="4014"/>
              <a:ext cx="356" cy="249"/>
            </a:xfrm>
            <a:custGeom>
              <a:avLst/>
              <a:gdLst>
                <a:gd name="T0" fmla="*/ 23 w 398"/>
                <a:gd name="T1" fmla="*/ 38 h 278"/>
                <a:gd name="T2" fmla="*/ 86 w 398"/>
                <a:gd name="T3" fmla="*/ 91 h 278"/>
                <a:gd name="T4" fmla="*/ 109 w 398"/>
                <a:gd name="T5" fmla="*/ 6 h 278"/>
                <a:gd name="T6" fmla="*/ 144 w 398"/>
                <a:gd name="T7" fmla="*/ 62 h 278"/>
                <a:gd name="T8" fmla="*/ 280 w 398"/>
                <a:gd name="T9" fmla="*/ 48 h 278"/>
                <a:gd name="T10" fmla="*/ 387 w 398"/>
                <a:gd name="T11" fmla="*/ 215 h 278"/>
                <a:gd name="T12" fmla="*/ 195 w 398"/>
                <a:gd name="T13" fmla="*/ 264 h 278"/>
                <a:gd name="T14" fmla="*/ 23 w 398"/>
                <a:gd name="T15" fmla="*/ 160 h 278"/>
                <a:gd name="T16" fmla="*/ 11 w 398"/>
                <a:gd name="T17" fmla="*/ 100 h 278"/>
                <a:gd name="T18" fmla="*/ 23 w 398"/>
                <a:gd name="T19" fmla="*/ 3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278">
                  <a:moveTo>
                    <a:pt x="23" y="38"/>
                  </a:moveTo>
                  <a:cubicBezTo>
                    <a:pt x="23" y="38"/>
                    <a:pt x="63" y="103"/>
                    <a:pt x="86" y="91"/>
                  </a:cubicBezTo>
                  <a:cubicBezTo>
                    <a:pt x="69" y="66"/>
                    <a:pt x="73" y="12"/>
                    <a:pt x="109" y="6"/>
                  </a:cubicBezTo>
                  <a:cubicBezTo>
                    <a:pt x="144" y="0"/>
                    <a:pt x="144" y="62"/>
                    <a:pt x="144" y="62"/>
                  </a:cubicBezTo>
                  <a:cubicBezTo>
                    <a:pt x="144" y="62"/>
                    <a:pt x="191" y="23"/>
                    <a:pt x="280" y="48"/>
                  </a:cubicBezTo>
                  <a:cubicBezTo>
                    <a:pt x="368" y="72"/>
                    <a:pt x="398" y="185"/>
                    <a:pt x="387" y="215"/>
                  </a:cubicBezTo>
                  <a:cubicBezTo>
                    <a:pt x="369" y="242"/>
                    <a:pt x="292" y="278"/>
                    <a:pt x="195" y="264"/>
                  </a:cubicBezTo>
                  <a:cubicBezTo>
                    <a:pt x="98" y="250"/>
                    <a:pt x="35" y="171"/>
                    <a:pt x="23" y="160"/>
                  </a:cubicBezTo>
                  <a:cubicBezTo>
                    <a:pt x="11" y="150"/>
                    <a:pt x="1" y="122"/>
                    <a:pt x="11" y="100"/>
                  </a:cubicBezTo>
                  <a:cubicBezTo>
                    <a:pt x="20" y="79"/>
                    <a:pt x="0" y="38"/>
                    <a:pt x="23" y="38"/>
                  </a:cubicBezTo>
                  <a:close/>
                </a:path>
              </a:pathLst>
            </a:custGeom>
            <a:solidFill>
              <a:srgbClr val="F8BB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5" name="Freeform 9"/>
            <p:cNvSpPr/>
            <p:nvPr/>
          </p:nvSpPr>
          <p:spPr bwMode="auto">
            <a:xfrm>
              <a:off x="3698" y="4035"/>
              <a:ext cx="79" cy="63"/>
            </a:xfrm>
            <a:custGeom>
              <a:avLst/>
              <a:gdLst>
                <a:gd name="T0" fmla="*/ 8 w 88"/>
                <a:gd name="T1" fmla="*/ 70 h 70"/>
                <a:gd name="T2" fmla="*/ 14 w 88"/>
                <a:gd name="T3" fmla="*/ 67 h 70"/>
                <a:gd name="T4" fmla="*/ 75 w 88"/>
                <a:gd name="T5" fmla="*/ 48 h 70"/>
                <a:gd name="T6" fmla="*/ 85 w 88"/>
                <a:gd name="T7" fmla="*/ 46 h 70"/>
                <a:gd name="T8" fmla="*/ 84 w 88"/>
                <a:gd name="T9" fmla="*/ 34 h 70"/>
                <a:gd name="T10" fmla="*/ 2 w 88"/>
                <a:gd name="T11" fmla="*/ 57 h 70"/>
                <a:gd name="T12" fmla="*/ 4 w 88"/>
                <a:gd name="T13" fmla="*/ 68 h 70"/>
                <a:gd name="T14" fmla="*/ 8 w 88"/>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70">
                  <a:moveTo>
                    <a:pt x="8" y="70"/>
                  </a:moveTo>
                  <a:cubicBezTo>
                    <a:pt x="10" y="70"/>
                    <a:pt x="12" y="69"/>
                    <a:pt x="14" y="67"/>
                  </a:cubicBezTo>
                  <a:cubicBezTo>
                    <a:pt x="43" y="23"/>
                    <a:pt x="74" y="47"/>
                    <a:pt x="75" y="48"/>
                  </a:cubicBezTo>
                  <a:cubicBezTo>
                    <a:pt x="79" y="51"/>
                    <a:pt x="83" y="50"/>
                    <a:pt x="85" y="46"/>
                  </a:cubicBezTo>
                  <a:cubicBezTo>
                    <a:pt x="88" y="42"/>
                    <a:pt x="87" y="37"/>
                    <a:pt x="84" y="34"/>
                  </a:cubicBezTo>
                  <a:cubicBezTo>
                    <a:pt x="83" y="34"/>
                    <a:pt x="40" y="0"/>
                    <a:pt x="2" y="57"/>
                  </a:cubicBezTo>
                  <a:cubicBezTo>
                    <a:pt x="0" y="61"/>
                    <a:pt x="0" y="66"/>
                    <a:pt x="4" y="68"/>
                  </a:cubicBezTo>
                  <a:cubicBezTo>
                    <a:pt x="5" y="70"/>
                    <a:pt x="6" y="70"/>
                    <a:pt x="8"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9" name="Freeform 10"/>
            <p:cNvSpPr/>
            <p:nvPr/>
          </p:nvSpPr>
          <p:spPr bwMode="auto">
            <a:xfrm>
              <a:off x="3761" y="4050"/>
              <a:ext cx="79" cy="62"/>
            </a:xfrm>
            <a:custGeom>
              <a:avLst/>
              <a:gdLst>
                <a:gd name="T0" fmla="*/ 8 w 88"/>
                <a:gd name="T1" fmla="*/ 70 h 70"/>
                <a:gd name="T2" fmla="*/ 14 w 88"/>
                <a:gd name="T3" fmla="*/ 66 h 70"/>
                <a:gd name="T4" fmla="*/ 76 w 88"/>
                <a:gd name="T5" fmla="*/ 48 h 70"/>
                <a:gd name="T6" fmla="*/ 86 w 88"/>
                <a:gd name="T7" fmla="*/ 46 h 70"/>
                <a:gd name="T8" fmla="*/ 84 w 88"/>
                <a:gd name="T9" fmla="*/ 34 h 70"/>
                <a:gd name="T10" fmla="*/ 3 w 88"/>
                <a:gd name="T11" fmla="*/ 57 h 70"/>
                <a:gd name="T12" fmla="*/ 4 w 88"/>
                <a:gd name="T13" fmla="*/ 68 h 70"/>
                <a:gd name="T14" fmla="*/ 8 w 88"/>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70">
                  <a:moveTo>
                    <a:pt x="8" y="70"/>
                  </a:moveTo>
                  <a:cubicBezTo>
                    <a:pt x="10" y="70"/>
                    <a:pt x="13" y="69"/>
                    <a:pt x="14" y="66"/>
                  </a:cubicBezTo>
                  <a:cubicBezTo>
                    <a:pt x="43" y="22"/>
                    <a:pt x="74" y="47"/>
                    <a:pt x="76" y="48"/>
                  </a:cubicBezTo>
                  <a:cubicBezTo>
                    <a:pt x="79" y="50"/>
                    <a:pt x="83" y="49"/>
                    <a:pt x="86" y="46"/>
                  </a:cubicBezTo>
                  <a:cubicBezTo>
                    <a:pt x="88" y="42"/>
                    <a:pt x="87" y="37"/>
                    <a:pt x="84" y="34"/>
                  </a:cubicBezTo>
                  <a:cubicBezTo>
                    <a:pt x="84" y="34"/>
                    <a:pt x="40" y="0"/>
                    <a:pt x="3" y="57"/>
                  </a:cubicBezTo>
                  <a:cubicBezTo>
                    <a:pt x="0" y="60"/>
                    <a:pt x="1" y="65"/>
                    <a:pt x="4" y="68"/>
                  </a:cubicBezTo>
                  <a:cubicBezTo>
                    <a:pt x="5" y="69"/>
                    <a:pt x="7" y="70"/>
                    <a:pt x="8"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 name="Freeform 11"/>
            <p:cNvSpPr/>
            <p:nvPr/>
          </p:nvSpPr>
          <p:spPr bwMode="auto">
            <a:xfrm>
              <a:off x="2972" y="4139"/>
              <a:ext cx="358" cy="186"/>
            </a:xfrm>
            <a:custGeom>
              <a:avLst/>
              <a:gdLst>
                <a:gd name="T0" fmla="*/ 391 w 401"/>
                <a:gd name="T1" fmla="*/ 0 h 208"/>
                <a:gd name="T2" fmla="*/ 393 w 401"/>
                <a:gd name="T3" fmla="*/ 65 h 208"/>
                <a:gd name="T4" fmla="*/ 173 w 401"/>
                <a:gd name="T5" fmla="*/ 203 h 208"/>
                <a:gd name="T6" fmla="*/ 11 w 401"/>
                <a:gd name="T7" fmla="*/ 138 h 208"/>
                <a:gd name="T8" fmla="*/ 17 w 401"/>
                <a:gd name="T9" fmla="*/ 75 h 208"/>
                <a:gd name="T10" fmla="*/ 391 w 401"/>
                <a:gd name="T11" fmla="*/ 0 h 208"/>
              </a:gdLst>
              <a:ahLst/>
              <a:cxnLst>
                <a:cxn ang="0">
                  <a:pos x="T0" y="T1"/>
                </a:cxn>
                <a:cxn ang="0">
                  <a:pos x="T2" y="T3"/>
                </a:cxn>
                <a:cxn ang="0">
                  <a:pos x="T4" y="T5"/>
                </a:cxn>
                <a:cxn ang="0">
                  <a:pos x="T6" y="T7"/>
                </a:cxn>
                <a:cxn ang="0">
                  <a:pos x="T8" y="T9"/>
                </a:cxn>
                <a:cxn ang="0">
                  <a:pos x="T10" y="T11"/>
                </a:cxn>
              </a:cxnLst>
              <a:rect l="0" t="0" r="r" b="b"/>
              <a:pathLst>
                <a:path w="401" h="208">
                  <a:moveTo>
                    <a:pt x="391" y="0"/>
                  </a:moveTo>
                  <a:cubicBezTo>
                    <a:pt x="400" y="10"/>
                    <a:pt x="401" y="51"/>
                    <a:pt x="393" y="65"/>
                  </a:cubicBezTo>
                  <a:cubicBezTo>
                    <a:pt x="357" y="119"/>
                    <a:pt x="274" y="197"/>
                    <a:pt x="173" y="203"/>
                  </a:cubicBezTo>
                  <a:cubicBezTo>
                    <a:pt x="99" y="208"/>
                    <a:pt x="26" y="177"/>
                    <a:pt x="11" y="138"/>
                  </a:cubicBezTo>
                  <a:cubicBezTo>
                    <a:pt x="6" y="127"/>
                    <a:pt x="0" y="96"/>
                    <a:pt x="17" y="75"/>
                  </a:cubicBezTo>
                  <a:cubicBezTo>
                    <a:pt x="123" y="14"/>
                    <a:pt x="391" y="0"/>
                    <a:pt x="391"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1" name="Freeform 12"/>
            <p:cNvSpPr/>
            <p:nvPr/>
          </p:nvSpPr>
          <p:spPr bwMode="auto">
            <a:xfrm>
              <a:off x="3217" y="3312"/>
              <a:ext cx="123" cy="904"/>
            </a:xfrm>
            <a:custGeom>
              <a:avLst/>
              <a:gdLst>
                <a:gd name="T0" fmla="*/ 138 w 138"/>
                <a:gd name="T1" fmla="*/ 7 h 1010"/>
                <a:gd name="T2" fmla="*/ 108 w 138"/>
                <a:gd name="T3" fmla="*/ 946 h 1010"/>
                <a:gd name="T4" fmla="*/ 0 w 138"/>
                <a:gd name="T5" fmla="*/ 934 h 1010"/>
                <a:gd name="T6" fmla="*/ 24 w 138"/>
                <a:gd name="T7" fmla="*/ 7 h 1010"/>
                <a:gd name="T8" fmla="*/ 138 w 138"/>
                <a:gd name="T9" fmla="*/ 7 h 1010"/>
              </a:gdLst>
              <a:ahLst/>
              <a:cxnLst>
                <a:cxn ang="0">
                  <a:pos x="T0" y="T1"/>
                </a:cxn>
                <a:cxn ang="0">
                  <a:pos x="T2" y="T3"/>
                </a:cxn>
                <a:cxn ang="0">
                  <a:pos x="T4" y="T5"/>
                </a:cxn>
                <a:cxn ang="0">
                  <a:pos x="T6" y="T7"/>
                </a:cxn>
                <a:cxn ang="0">
                  <a:pos x="T8" y="T9"/>
                </a:cxn>
              </a:cxnLst>
              <a:rect l="0" t="0" r="r" b="b"/>
              <a:pathLst>
                <a:path w="138" h="1010">
                  <a:moveTo>
                    <a:pt x="138" y="7"/>
                  </a:moveTo>
                  <a:cubicBezTo>
                    <a:pt x="138" y="7"/>
                    <a:pt x="112" y="840"/>
                    <a:pt x="108" y="946"/>
                  </a:cubicBezTo>
                  <a:cubicBezTo>
                    <a:pt x="63" y="1010"/>
                    <a:pt x="0" y="934"/>
                    <a:pt x="0" y="934"/>
                  </a:cubicBezTo>
                  <a:cubicBezTo>
                    <a:pt x="0" y="934"/>
                    <a:pt x="15" y="83"/>
                    <a:pt x="24" y="7"/>
                  </a:cubicBezTo>
                  <a:cubicBezTo>
                    <a:pt x="76" y="0"/>
                    <a:pt x="138" y="7"/>
                    <a:pt x="138" y="7"/>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5" name="Freeform 13"/>
            <p:cNvSpPr/>
            <p:nvPr/>
          </p:nvSpPr>
          <p:spPr bwMode="auto">
            <a:xfrm>
              <a:off x="2978" y="4014"/>
              <a:ext cx="356" cy="249"/>
            </a:xfrm>
            <a:custGeom>
              <a:avLst/>
              <a:gdLst>
                <a:gd name="T0" fmla="*/ 375 w 398"/>
                <a:gd name="T1" fmla="*/ 38 h 278"/>
                <a:gd name="T2" fmla="*/ 312 w 398"/>
                <a:gd name="T3" fmla="*/ 91 h 278"/>
                <a:gd name="T4" fmla="*/ 289 w 398"/>
                <a:gd name="T5" fmla="*/ 6 h 278"/>
                <a:gd name="T6" fmla="*/ 253 w 398"/>
                <a:gd name="T7" fmla="*/ 62 h 278"/>
                <a:gd name="T8" fmla="*/ 118 w 398"/>
                <a:gd name="T9" fmla="*/ 48 h 278"/>
                <a:gd name="T10" fmla="*/ 10 w 398"/>
                <a:gd name="T11" fmla="*/ 215 h 278"/>
                <a:gd name="T12" fmla="*/ 203 w 398"/>
                <a:gd name="T13" fmla="*/ 264 h 278"/>
                <a:gd name="T14" fmla="*/ 375 w 398"/>
                <a:gd name="T15" fmla="*/ 160 h 278"/>
                <a:gd name="T16" fmla="*/ 387 w 398"/>
                <a:gd name="T17" fmla="*/ 100 h 278"/>
                <a:gd name="T18" fmla="*/ 375 w 398"/>
                <a:gd name="T19" fmla="*/ 3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278">
                  <a:moveTo>
                    <a:pt x="375" y="38"/>
                  </a:moveTo>
                  <a:cubicBezTo>
                    <a:pt x="375" y="38"/>
                    <a:pt x="335" y="103"/>
                    <a:pt x="312" y="91"/>
                  </a:cubicBezTo>
                  <a:cubicBezTo>
                    <a:pt x="328" y="66"/>
                    <a:pt x="324" y="12"/>
                    <a:pt x="289" y="6"/>
                  </a:cubicBezTo>
                  <a:cubicBezTo>
                    <a:pt x="253" y="0"/>
                    <a:pt x="253" y="62"/>
                    <a:pt x="253" y="62"/>
                  </a:cubicBezTo>
                  <a:cubicBezTo>
                    <a:pt x="253" y="62"/>
                    <a:pt x="207" y="23"/>
                    <a:pt x="118" y="48"/>
                  </a:cubicBezTo>
                  <a:cubicBezTo>
                    <a:pt x="30" y="72"/>
                    <a:pt x="0" y="185"/>
                    <a:pt x="10" y="215"/>
                  </a:cubicBezTo>
                  <a:cubicBezTo>
                    <a:pt x="28" y="242"/>
                    <a:pt x="106" y="278"/>
                    <a:pt x="203" y="264"/>
                  </a:cubicBezTo>
                  <a:cubicBezTo>
                    <a:pt x="300" y="250"/>
                    <a:pt x="362" y="171"/>
                    <a:pt x="375" y="160"/>
                  </a:cubicBezTo>
                  <a:cubicBezTo>
                    <a:pt x="387" y="150"/>
                    <a:pt x="397" y="122"/>
                    <a:pt x="387" y="100"/>
                  </a:cubicBezTo>
                  <a:cubicBezTo>
                    <a:pt x="378" y="79"/>
                    <a:pt x="398" y="38"/>
                    <a:pt x="375" y="38"/>
                  </a:cubicBezTo>
                  <a:close/>
                </a:path>
              </a:pathLst>
            </a:custGeom>
            <a:solidFill>
              <a:srgbClr val="F8BB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6" name="Freeform 14"/>
            <p:cNvSpPr/>
            <p:nvPr/>
          </p:nvSpPr>
          <p:spPr bwMode="auto">
            <a:xfrm>
              <a:off x="3126" y="4035"/>
              <a:ext cx="79" cy="63"/>
            </a:xfrm>
            <a:custGeom>
              <a:avLst/>
              <a:gdLst>
                <a:gd name="T0" fmla="*/ 80 w 88"/>
                <a:gd name="T1" fmla="*/ 70 h 70"/>
                <a:gd name="T2" fmla="*/ 74 w 88"/>
                <a:gd name="T3" fmla="*/ 67 h 70"/>
                <a:gd name="T4" fmla="*/ 12 w 88"/>
                <a:gd name="T5" fmla="*/ 48 h 70"/>
                <a:gd name="T6" fmla="*/ 2 w 88"/>
                <a:gd name="T7" fmla="*/ 46 h 70"/>
                <a:gd name="T8" fmla="*/ 4 w 88"/>
                <a:gd name="T9" fmla="*/ 34 h 70"/>
                <a:gd name="T10" fmla="*/ 86 w 88"/>
                <a:gd name="T11" fmla="*/ 57 h 70"/>
                <a:gd name="T12" fmla="*/ 84 w 88"/>
                <a:gd name="T13" fmla="*/ 68 h 70"/>
                <a:gd name="T14" fmla="*/ 80 w 88"/>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70">
                  <a:moveTo>
                    <a:pt x="80" y="70"/>
                  </a:moveTo>
                  <a:cubicBezTo>
                    <a:pt x="78" y="70"/>
                    <a:pt x="75" y="69"/>
                    <a:pt x="74" y="67"/>
                  </a:cubicBezTo>
                  <a:cubicBezTo>
                    <a:pt x="45" y="23"/>
                    <a:pt x="14" y="47"/>
                    <a:pt x="12" y="48"/>
                  </a:cubicBezTo>
                  <a:cubicBezTo>
                    <a:pt x="9" y="51"/>
                    <a:pt x="5" y="50"/>
                    <a:pt x="2" y="46"/>
                  </a:cubicBezTo>
                  <a:cubicBezTo>
                    <a:pt x="0" y="42"/>
                    <a:pt x="1" y="37"/>
                    <a:pt x="4" y="34"/>
                  </a:cubicBezTo>
                  <a:cubicBezTo>
                    <a:pt x="4" y="34"/>
                    <a:pt x="48" y="0"/>
                    <a:pt x="86" y="57"/>
                  </a:cubicBezTo>
                  <a:cubicBezTo>
                    <a:pt x="88" y="61"/>
                    <a:pt x="87" y="66"/>
                    <a:pt x="84" y="68"/>
                  </a:cubicBezTo>
                  <a:cubicBezTo>
                    <a:pt x="83" y="70"/>
                    <a:pt x="81" y="70"/>
                    <a:pt x="80"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7" name="Freeform 15"/>
            <p:cNvSpPr/>
            <p:nvPr/>
          </p:nvSpPr>
          <p:spPr bwMode="auto">
            <a:xfrm>
              <a:off x="3064" y="4050"/>
              <a:ext cx="79" cy="62"/>
            </a:xfrm>
            <a:custGeom>
              <a:avLst/>
              <a:gdLst>
                <a:gd name="T0" fmla="*/ 80 w 88"/>
                <a:gd name="T1" fmla="*/ 70 h 70"/>
                <a:gd name="T2" fmla="*/ 74 w 88"/>
                <a:gd name="T3" fmla="*/ 66 h 70"/>
                <a:gd name="T4" fmla="*/ 12 w 88"/>
                <a:gd name="T5" fmla="*/ 48 h 70"/>
                <a:gd name="T6" fmla="*/ 2 w 88"/>
                <a:gd name="T7" fmla="*/ 46 h 70"/>
                <a:gd name="T8" fmla="*/ 4 w 88"/>
                <a:gd name="T9" fmla="*/ 34 h 70"/>
                <a:gd name="T10" fmla="*/ 85 w 88"/>
                <a:gd name="T11" fmla="*/ 57 h 70"/>
                <a:gd name="T12" fmla="*/ 84 w 88"/>
                <a:gd name="T13" fmla="*/ 68 h 70"/>
                <a:gd name="T14" fmla="*/ 80 w 88"/>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70">
                  <a:moveTo>
                    <a:pt x="80" y="70"/>
                  </a:moveTo>
                  <a:cubicBezTo>
                    <a:pt x="77" y="70"/>
                    <a:pt x="75" y="69"/>
                    <a:pt x="74" y="66"/>
                  </a:cubicBezTo>
                  <a:cubicBezTo>
                    <a:pt x="44" y="22"/>
                    <a:pt x="14" y="47"/>
                    <a:pt x="12" y="48"/>
                  </a:cubicBezTo>
                  <a:cubicBezTo>
                    <a:pt x="9" y="50"/>
                    <a:pt x="4" y="49"/>
                    <a:pt x="2" y="46"/>
                  </a:cubicBezTo>
                  <a:cubicBezTo>
                    <a:pt x="0" y="42"/>
                    <a:pt x="1" y="37"/>
                    <a:pt x="4" y="34"/>
                  </a:cubicBezTo>
                  <a:cubicBezTo>
                    <a:pt x="4" y="34"/>
                    <a:pt x="48" y="0"/>
                    <a:pt x="85" y="57"/>
                  </a:cubicBezTo>
                  <a:cubicBezTo>
                    <a:pt x="88" y="60"/>
                    <a:pt x="87" y="65"/>
                    <a:pt x="84" y="68"/>
                  </a:cubicBezTo>
                  <a:cubicBezTo>
                    <a:pt x="83" y="69"/>
                    <a:pt x="81" y="70"/>
                    <a:pt x="80"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8" name="Freeform 16"/>
            <p:cNvSpPr/>
            <p:nvPr/>
          </p:nvSpPr>
          <p:spPr bwMode="auto">
            <a:xfrm>
              <a:off x="3068" y="2902"/>
              <a:ext cx="763" cy="687"/>
            </a:xfrm>
            <a:custGeom>
              <a:avLst/>
              <a:gdLst>
                <a:gd name="T0" fmla="*/ 17 w 852"/>
                <a:gd name="T1" fmla="*/ 30 h 767"/>
                <a:gd name="T2" fmla="*/ 8 w 852"/>
                <a:gd name="T3" fmla="*/ 709 h 767"/>
                <a:gd name="T4" fmla="*/ 373 w 852"/>
                <a:gd name="T5" fmla="*/ 732 h 767"/>
                <a:gd name="T6" fmla="*/ 429 w 852"/>
                <a:gd name="T7" fmla="*/ 437 h 767"/>
                <a:gd name="T8" fmla="*/ 473 w 852"/>
                <a:gd name="T9" fmla="*/ 719 h 767"/>
                <a:gd name="T10" fmla="*/ 852 w 852"/>
                <a:gd name="T11" fmla="*/ 650 h 767"/>
                <a:gd name="T12" fmla="*/ 810 w 852"/>
                <a:gd name="T13" fmla="*/ 0 h 767"/>
                <a:gd name="T14" fmla="*/ 17 w 852"/>
                <a:gd name="T15" fmla="*/ 30 h 7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2" h="767">
                  <a:moveTo>
                    <a:pt x="17" y="30"/>
                  </a:moveTo>
                  <a:cubicBezTo>
                    <a:pt x="17" y="30"/>
                    <a:pt x="0" y="241"/>
                    <a:pt x="8" y="709"/>
                  </a:cubicBezTo>
                  <a:cubicBezTo>
                    <a:pt x="112" y="767"/>
                    <a:pt x="373" y="732"/>
                    <a:pt x="373" y="732"/>
                  </a:cubicBezTo>
                  <a:cubicBezTo>
                    <a:pt x="429" y="437"/>
                    <a:pt x="429" y="437"/>
                    <a:pt x="429" y="437"/>
                  </a:cubicBezTo>
                  <a:cubicBezTo>
                    <a:pt x="429" y="437"/>
                    <a:pt x="459" y="606"/>
                    <a:pt x="473" y="719"/>
                  </a:cubicBezTo>
                  <a:cubicBezTo>
                    <a:pt x="544" y="756"/>
                    <a:pt x="811" y="718"/>
                    <a:pt x="852" y="650"/>
                  </a:cubicBezTo>
                  <a:cubicBezTo>
                    <a:pt x="839" y="296"/>
                    <a:pt x="810" y="0"/>
                    <a:pt x="810" y="0"/>
                  </a:cubicBezTo>
                  <a:lnTo>
                    <a:pt x="17" y="30"/>
                  </a:lnTo>
                  <a:close/>
                </a:path>
              </a:pathLst>
            </a:custGeom>
            <a:solidFill>
              <a:srgbClr val="005C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9" name="Freeform 17"/>
            <p:cNvSpPr/>
            <p:nvPr/>
          </p:nvSpPr>
          <p:spPr bwMode="auto">
            <a:xfrm>
              <a:off x="3483" y="3426"/>
              <a:ext cx="356" cy="162"/>
            </a:xfrm>
            <a:custGeom>
              <a:avLst/>
              <a:gdLst>
                <a:gd name="T0" fmla="*/ 392 w 398"/>
                <a:gd name="T1" fmla="*/ 0 h 181"/>
                <a:gd name="T2" fmla="*/ 0 w 398"/>
                <a:gd name="T3" fmla="*/ 64 h 181"/>
                <a:gd name="T4" fmla="*/ 13 w 398"/>
                <a:gd name="T5" fmla="*/ 155 h 181"/>
                <a:gd name="T6" fmla="*/ 398 w 398"/>
                <a:gd name="T7" fmla="*/ 100 h 181"/>
                <a:gd name="T8" fmla="*/ 392 w 398"/>
                <a:gd name="T9" fmla="*/ 0 h 181"/>
              </a:gdLst>
              <a:ahLst/>
              <a:cxnLst>
                <a:cxn ang="0">
                  <a:pos x="T0" y="T1"/>
                </a:cxn>
                <a:cxn ang="0">
                  <a:pos x="T2" y="T3"/>
                </a:cxn>
                <a:cxn ang="0">
                  <a:pos x="T4" y="T5"/>
                </a:cxn>
                <a:cxn ang="0">
                  <a:pos x="T6" y="T7"/>
                </a:cxn>
                <a:cxn ang="0">
                  <a:pos x="T8" y="T9"/>
                </a:cxn>
              </a:cxnLst>
              <a:rect l="0" t="0" r="r" b="b"/>
              <a:pathLst>
                <a:path w="398" h="181">
                  <a:moveTo>
                    <a:pt x="392" y="0"/>
                  </a:moveTo>
                  <a:cubicBezTo>
                    <a:pt x="392" y="0"/>
                    <a:pt x="219" y="83"/>
                    <a:pt x="0" y="64"/>
                  </a:cubicBezTo>
                  <a:cubicBezTo>
                    <a:pt x="8" y="119"/>
                    <a:pt x="13" y="155"/>
                    <a:pt x="13" y="155"/>
                  </a:cubicBezTo>
                  <a:cubicBezTo>
                    <a:pt x="13" y="155"/>
                    <a:pt x="161" y="181"/>
                    <a:pt x="398" y="100"/>
                  </a:cubicBezTo>
                  <a:cubicBezTo>
                    <a:pt x="398" y="46"/>
                    <a:pt x="392" y="0"/>
                    <a:pt x="392" y="0"/>
                  </a:cubicBezTo>
                  <a:close/>
                </a:path>
              </a:pathLst>
            </a:custGeom>
            <a:solidFill>
              <a:srgbClr val="00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0" name="Freeform 18"/>
            <p:cNvSpPr/>
            <p:nvPr/>
          </p:nvSpPr>
          <p:spPr bwMode="auto">
            <a:xfrm>
              <a:off x="3067" y="3454"/>
              <a:ext cx="356" cy="154"/>
            </a:xfrm>
            <a:custGeom>
              <a:avLst/>
              <a:gdLst>
                <a:gd name="T0" fmla="*/ 12 w 398"/>
                <a:gd name="T1" fmla="*/ 0 h 172"/>
                <a:gd name="T2" fmla="*/ 398 w 398"/>
                <a:gd name="T3" fmla="*/ 33 h 172"/>
                <a:gd name="T4" fmla="*/ 385 w 398"/>
                <a:gd name="T5" fmla="*/ 124 h 172"/>
                <a:gd name="T6" fmla="*/ 0 w 398"/>
                <a:gd name="T7" fmla="*/ 91 h 172"/>
                <a:gd name="T8" fmla="*/ 12 w 398"/>
                <a:gd name="T9" fmla="*/ 0 h 172"/>
              </a:gdLst>
              <a:ahLst/>
              <a:cxnLst>
                <a:cxn ang="0">
                  <a:pos x="T0" y="T1"/>
                </a:cxn>
                <a:cxn ang="0">
                  <a:pos x="T2" y="T3"/>
                </a:cxn>
                <a:cxn ang="0">
                  <a:pos x="T4" y="T5"/>
                </a:cxn>
                <a:cxn ang="0">
                  <a:pos x="T6" y="T7"/>
                </a:cxn>
                <a:cxn ang="0">
                  <a:pos x="T8" y="T9"/>
                </a:cxn>
              </a:cxnLst>
              <a:rect l="0" t="0" r="r" b="b"/>
              <a:pathLst>
                <a:path w="398" h="172">
                  <a:moveTo>
                    <a:pt x="12" y="0"/>
                  </a:moveTo>
                  <a:cubicBezTo>
                    <a:pt x="12" y="0"/>
                    <a:pt x="179" y="52"/>
                    <a:pt x="398" y="33"/>
                  </a:cubicBezTo>
                  <a:cubicBezTo>
                    <a:pt x="390" y="88"/>
                    <a:pt x="385" y="124"/>
                    <a:pt x="385" y="124"/>
                  </a:cubicBezTo>
                  <a:cubicBezTo>
                    <a:pt x="385" y="124"/>
                    <a:pt x="237" y="172"/>
                    <a:pt x="0" y="91"/>
                  </a:cubicBezTo>
                  <a:cubicBezTo>
                    <a:pt x="0" y="38"/>
                    <a:pt x="12" y="0"/>
                    <a:pt x="12" y="0"/>
                  </a:cubicBezTo>
                  <a:close/>
                </a:path>
              </a:pathLst>
            </a:custGeom>
            <a:solidFill>
              <a:srgbClr val="003F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1" name="Freeform 19"/>
            <p:cNvSpPr/>
            <p:nvPr/>
          </p:nvSpPr>
          <p:spPr bwMode="auto">
            <a:xfrm>
              <a:off x="3167" y="1970"/>
              <a:ext cx="471" cy="493"/>
            </a:xfrm>
            <a:custGeom>
              <a:avLst/>
              <a:gdLst>
                <a:gd name="T0" fmla="*/ 0 w 527"/>
                <a:gd name="T1" fmla="*/ 218 h 551"/>
                <a:gd name="T2" fmla="*/ 145 w 527"/>
                <a:gd name="T3" fmla="*/ 156 h 551"/>
                <a:gd name="T4" fmla="*/ 116 w 527"/>
                <a:gd name="T5" fmla="*/ 31 h 551"/>
                <a:gd name="T6" fmla="*/ 223 w 527"/>
                <a:gd name="T7" fmla="*/ 0 h 551"/>
                <a:gd name="T8" fmla="*/ 255 w 527"/>
                <a:gd name="T9" fmla="*/ 135 h 551"/>
                <a:gd name="T10" fmla="*/ 449 w 527"/>
                <a:gd name="T11" fmla="*/ 142 h 551"/>
                <a:gd name="T12" fmla="*/ 247 w 527"/>
                <a:gd name="T13" fmla="*/ 541 h 551"/>
                <a:gd name="T14" fmla="*/ 0 w 527"/>
                <a:gd name="T15" fmla="*/ 218 h 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551">
                  <a:moveTo>
                    <a:pt x="0" y="218"/>
                  </a:moveTo>
                  <a:cubicBezTo>
                    <a:pt x="0" y="218"/>
                    <a:pt x="90" y="184"/>
                    <a:pt x="145" y="156"/>
                  </a:cubicBezTo>
                  <a:cubicBezTo>
                    <a:pt x="140" y="95"/>
                    <a:pt x="116" y="31"/>
                    <a:pt x="116" y="31"/>
                  </a:cubicBezTo>
                  <a:cubicBezTo>
                    <a:pt x="223" y="0"/>
                    <a:pt x="223" y="0"/>
                    <a:pt x="223" y="0"/>
                  </a:cubicBezTo>
                  <a:cubicBezTo>
                    <a:pt x="223" y="0"/>
                    <a:pt x="250" y="96"/>
                    <a:pt x="255" y="135"/>
                  </a:cubicBezTo>
                  <a:cubicBezTo>
                    <a:pt x="339" y="141"/>
                    <a:pt x="449" y="142"/>
                    <a:pt x="449" y="142"/>
                  </a:cubicBezTo>
                  <a:cubicBezTo>
                    <a:pt x="449" y="142"/>
                    <a:pt x="527" y="501"/>
                    <a:pt x="247" y="541"/>
                  </a:cubicBezTo>
                  <a:cubicBezTo>
                    <a:pt x="174" y="551"/>
                    <a:pt x="8" y="334"/>
                    <a:pt x="0" y="218"/>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Freeform 20"/>
            <p:cNvSpPr/>
            <p:nvPr/>
          </p:nvSpPr>
          <p:spPr bwMode="auto">
            <a:xfrm>
              <a:off x="3278" y="1996"/>
              <a:ext cx="113" cy="112"/>
            </a:xfrm>
            <a:custGeom>
              <a:avLst/>
              <a:gdLst>
                <a:gd name="T0" fmla="*/ 91 w 127"/>
                <a:gd name="T1" fmla="*/ 0 h 125"/>
                <a:gd name="T2" fmla="*/ 0 w 127"/>
                <a:gd name="T3" fmla="*/ 31 h 125"/>
                <a:gd name="T4" fmla="*/ 30 w 127"/>
                <a:gd name="T5" fmla="*/ 125 h 125"/>
                <a:gd name="T6" fmla="*/ 127 w 127"/>
                <a:gd name="T7" fmla="*/ 106 h 125"/>
                <a:gd name="T8" fmla="*/ 91 w 127"/>
                <a:gd name="T9" fmla="*/ 0 h 125"/>
              </a:gdLst>
              <a:ahLst/>
              <a:cxnLst>
                <a:cxn ang="0">
                  <a:pos x="T0" y="T1"/>
                </a:cxn>
                <a:cxn ang="0">
                  <a:pos x="T2" y="T3"/>
                </a:cxn>
                <a:cxn ang="0">
                  <a:pos x="T4" y="T5"/>
                </a:cxn>
                <a:cxn ang="0">
                  <a:pos x="T6" y="T7"/>
                </a:cxn>
                <a:cxn ang="0">
                  <a:pos x="T8" y="T9"/>
                </a:cxn>
              </a:cxnLst>
              <a:rect l="0" t="0" r="r" b="b"/>
              <a:pathLst>
                <a:path w="127" h="125">
                  <a:moveTo>
                    <a:pt x="91" y="0"/>
                  </a:moveTo>
                  <a:cubicBezTo>
                    <a:pt x="0" y="31"/>
                    <a:pt x="0" y="31"/>
                    <a:pt x="0" y="31"/>
                  </a:cubicBezTo>
                  <a:cubicBezTo>
                    <a:pt x="0" y="31"/>
                    <a:pt x="21" y="75"/>
                    <a:pt x="30" y="125"/>
                  </a:cubicBezTo>
                  <a:cubicBezTo>
                    <a:pt x="52" y="99"/>
                    <a:pt x="97" y="77"/>
                    <a:pt x="127" y="106"/>
                  </a:cubicBezTo>
                  <a:cubicBezTo>
                    <a:pt x="117" y="64"/>
                    <a:pt x="91" y="0"/>
                    <a:pt x="91" y="0"/>
                  </a:cubicBezTo>
                  <a:close/>
                </a:path>
              </a:pathLst>
            </a:custGeom>
            <a:solidFill>
              <a:srgbClr val="EDB5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3" name="Freeform 21"/>
            <p:cNvSpPr/>
            <p:nvPr/>
          </p:nvSpPr>
          <p:spPr bwMode="auto">
            <a:xfrm>
              <a:off x="2460" y="2215"/>
              <a:ext cx="655" cy="866"/>
            </a:xfrm>
            <a:custGeom>
              <a:avLst/>
              <a:gdLst>
                <a:gd name="T0" fmla="*/ 688 w 732"/>
                <a:gd name="T1" fmla="*/ 0 h 968"/>
                <a:gd name="T2" fmla="*/ 216 w 732"/>
                <a:gd name="T3" fmla="*/ 668 h 968"/>
                <a:gd name="T4" fmla="*/ 43 w 732"/>
                <a:gd name="T5" fmla="*/ 809 h 968"/>
                <a:gd name="T6" fmla="*/ 62 w 732"/>
                <a:gd name="T7" fmla="*/ 844 h 968"/>
                <a:gd name="T8" fmla="*/ 94 w 732"/>
                <a:gd name="T9" fmla="*/ 889 h 968"/>
                <a:gd name="T10" fmla="*/ 155 w 732"/>
                <a:gd name="T11" fmla="*/ 902 h 968"/>
                <a:gd name="T12" fmla="*/ 231 w 732"/>
                <a:gd name="T13" fmla="*/ 827 h 968"/>
                <a:gd name="T14" fmla="*/ 260 w 732"/>
                <a:gd name="T15" fmla="*/ 904 h 968"/>
                <a:gd name="T16" fmla="*/ 299 w 732"/>
                <a:gd name="T17" fmla="*/ 749 h 968"/>
                <a:gd name="T18" fmla="*/ 732 w 732"/>
                <a:gd name="T19" fmla="*/ 151 h 968"/>
                <a:gd name="T20" fmla="*/ 688 w 732"/>
                <a:gd name="T21"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2" h="968">
                  <a:moveTo>
                    <a:pt x="688" y="0"/>
                  </a:moveTo>
                  <a:cubicBezTo>
                    <a:pt x="688" y="0"/>
                    <a:pt x="476" y="201"/>
                    <a:pt x="216" y="668"/>
                  </a:cubicBezTo>
                  <a:cubicBezTo>
                    <a:pt x="28" y="741"/>
                    <a:pt x="12" y="822"/>
                    <a:pt x="43" y="809"/>
                  </a:cubicBezTo>
                  <a:cubicBezTo>
                    <a:pt x="0" y="844"/>
                    <a:pt x="19" y="891"/>
                    <a:pt x="62" y="844"/>
                  </a:cubicBezTo>
                  <a:cubicBezTo>
                    <a:pt x="13" y="896"/>
                    <a:pt x="49" y="934"/>
                    <a:pt x="94" y="889"/>
                  </a:cubicBezTo>
                  <a:cubicBezTo>
                    <a:pt x="72" y="921"/>
                    <a:pt x="92" y="968"/>
                    <a:pt x="155" y="902"/>
                  </a:cubicBezTo>
                  <a:cubicBezTo>
                    <a:pt x="194" y="861"/>
                    <a:pt x="231" y="827"/>
                    <a:pt x="231" y="827"/>
                  </a:cubicBezTo>
                  <a:cubicBezTo>
                    <a:pt x="231" y="827"/>
                    <a:pt x="223" y="915"/>
                    <a:pt x="260" y="904"/>
                  </a:cubicBezTo>
                  <a:cubicBezTo>
                    <a:pt x="296" y="893"/>
                    <a:pt x="299" y="783"/>
                    <a:pt x="299" y="749"/>
                  </a:cubicBezTo>
                  <a:cubicBezTo>
                    <a:pt x="365" y="647"/>
                    <a:pt x="505" y="396"/>
                    <a:pt x="732" y="151"/>
                  </a:cubicBezTo>
                  <a:cubicBezTo>
                    <a:pt x="690" y="73"/>
                    <a:pt x="688" y="0"/>
                    <a:pt x="688" y="0"/>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4" name="Freeform 22"/>
            <p:cNvSpPr/>
            <p:nvPr/>
          </p:nvSpPr>
          <p:spPr bwMode="auto">
            <a:xfrm>
              <a:off x="2533" y="2941"/>
              <a:ext cx="80" cy="81"/>
            </a:xfrm>
            <a:custGeom>
              <a:avLst/>
              <a:gdLst>
                <a:gd name="T0" fmla="*/ 88 w 89"/>
                <a:gd name="T1" fmla="*/ 7 h 91"/>
                <a:gd name="T2" fmla="*/ 88 w 89"/>
                <a:gd name="T3" fmla="*/ 2 h 91"/>
                <a:gd name="T4" fmla="*/ 83 w 89"/>
                <a:gd name="T5" fmla="*/ 1 h 91"/>
                <a:gd name="T6" fmla="*/ 2 w 89"/>
                <a:gd name="T7" fmla="*/ 84 h 91"/>
                <a:gd name="T8" fmla="*/ 2 w 89"/>
                <a:gd name="T9" fmla="*/ 90 h 91"/>
                <a:gd name="T10" fmla="*/ 7 w 89"/>
                <a:gd name="T11" fmla="*/ 90 h 91"/>
                <a:gd name="T12" fmla="*/ 8 w 89"/>
                <a:gd name="T13" fmla="*/ 89 h 91"/>
                <a:gd name="T14" fmla="*/ 88 w 89"/>
                <a:gd name="T15" fmla="*/ 7 h 91"/>
                <a:gd name="T16" fmla="*/ 88 w 89"/>
                <a:gd name="T17"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1">
                  <a:moveTo>
                    <a:pt x="88" y="7"/>
                  </a:moveTo>
                  <a:cubicBezTo>
                    <a:pt x="89" y="5"/>
                    <a:pt x="89" y="3"/>
                    <a:pt x="88" y="2"/>
                  </a:cubicBezTo>
                  <a:cubicBezTo>
                    <a:pt x="87" y="0"/>
                    <a:pt x="84" y="0"/>
                    <a:pt x="83" y="1"/>
                  </a:cubicBezTo>
                  <a:cubicBezTo>
                    <a:pt x="82" y="2"/>
                    <a:pt x="37" y="41"/>
                    <a:pt x="2" y="84"/>
                  </a:cubicBezTo>
                  <a:cubicBezTo>
                    <a:pt x="0" y="86"/>
                    <a:pt x="0" y="89"/>
                    <a:pt x="2" y="90"/>
                  </a:cubicBezTo>
                  <a:cubicBezTo>
                    <a:pt x="4" y="91"/>
                    <a:pt x="6" y="91"/>
                    <a:pt x="7" y="90"/>
                  </a:cubicBezTo>
                  <a:cubicBezTo>
                    <a:pt x="7" y="90"/>
                    <a:pt x="8" y="89"/>
                    <a:pt x="8" y="89"/>
                  </a:cubicBezTo>
                  <a:cubicBezTo>
                    <a:pt x="42" y="47"/>
                    <a:pt x="87" y="8"/>
                    <a:pt x="88" y="7"/>
                  </a:cubicBezTo>
                  <a:cubicBezTo>
                    <a:pt x="88" y="7"/>
                    <a:pt x="88" y="7"/>
                    <a:pt x="88" y="7"/>
                  </a:cubicBezTo>
                  <a:close/>
                </a:path>
              </a:pathLst>
            </a:custGeom>
            <a:solidFill>
              <a:srgbClr val="EDB5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5" name="Freeform 23"/>
            <p:cNvSpPr/>
            <p:nvPr/>
          </p:nvSpPr>
          <p:spPr bwMode="auto">
            <a:xfrm>
              <a:off x="2504" y="2904"/>
              <a:ext cx="85" cy="79"/>
            </a:xfrm>
            <a:custGeom>
              <a:avLst/>
              <a:gdLst>
                <a:gd name="T0" fmla="*/ 94 w 95"/>
                <a:gd name="T1" fmla="*/ 7 h 88"/>
                <a:gd name="T2" fmla="*/ 94 w 95"/>
                <a:gd name="T3" fmla="*/ 2 h 88"/>
                <a:gd name="T4" fmla="*/ 89 w 95"/>
                <a:gd name="T5" fmla="*/ 2 h 88"/>
                <a:gd name="T6" fmla="*/ 2 w 95"/>
                <a:gd name="T7" fmla="*/ 81 h 88"/>
                <a:gd name="T8" fmla="*/ 1 w 95"/>
                <a:gd name="T9" fmla="*/ 81 h 88"/>
                <a:gd name="T10" fmla="*/ 2 w 95"/>
                <a:gd name="T11" fmla="*/ 86 h 88"/>
                <a:gd name="T12" fmla="*/ 7 w 95"/>
                <a:gd name="T13" fmla="*/ 86 h 88"/>
                <a:gd name="T14" fmla="*/ 8 w 95"/>
                <a:gd name="T15" fmla="*/ 86 h 88"/>
                <a:gd name="T16" fmla="*/ 94 w 95"/>
                <a:gd name="T17" fmla="*/ 8 h 88"/>
                <a:gd name="T18" fmla="*/ 94 w 95"/>
                <a:gd name="T19"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8">
                  <a:moveTo>
                    <a:pt x="94" y="7"/>
                  </a:moveTo>
                  <a:cubicBezTo>
                    <a:pt x="95" y="6"/>
                    <a:pt x="95" y="4"/>
                    <a:pt x="94" y="2"/>
                  </a:cubicBezTo>
                  <a:cubicBezTo>
                    <a:pt x="93" y="1"/>
                    <a:pt x="91" y="0"/>
                    <a:pt x="89" y="2"/>
                  </a:cubicBezTo>
                  <a:cubicBezTo>
                    <a:pt x="58" y="25"/>
                    <a:pt x="16" y="63"/>
                    <a:pt x="2" y="81"/>
                  </a:cubicBezTo>
                  <a:cubicBezTo>
                    <a:pt x="2" y="81"/>
                    <a:pt x="1" y="81"/>
                    <a:pt x="1" y="81"/>
                  </a:cubicBezTo>
                  <a:cubicBezTo>
                    <a:pt x="0" y="83"/>
                    <a:pt x="0" y="85"/>
                    <a:pt x="2" y="86"/>
                  </a:cubicBezTo>
                  <a:cubicBezTo>
                    <a:pt x="4" y="88"/>
                    <a:pt x="6" y="88"/>
                    <a:pt x="7" y="86"/>
                  </a:cubicBezTo>
                  <a:cubicBezTo>
                    <a:pt x="7" y="86"/>
                    <a:pt x="8" y="86"/>
                    <a:pt x="8" y="86"/>
                  </a:cubicBezTo>
                  <a:cubicBezTo>
                    <a:pt x="21" y="69"/>
                    <a:pt x="64" y="30"/>
                    <a:pt x="94" y="8"/>
                  </a:cubicBezTo>
                  <a:cubicBezTo>
                    <a:pt x="94" y="8"/>
                    <a:pt x="94" y="7"/>
                    <a:pt x="94" y="7"/>
                  </a:cubicBezTo>
                  <a:close/>
                </a:path>
              </a:pathLst>
            </a:custGeom>
            <a:solidFill>
              <a:srgbClr val="EDB5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Freeform 24"/>
            <p:cNvSpPr/>
            <p:nvPr/>
          </p:nvSpPr>
          <p:spPr bwMode="auto">
            <a:xfrm>
              <a:off x="2491" y="2877"/>
              <a:ext cx="83" cy="68"/>
            </a:xfrm>
            <a:custGeom>
              <a:avLst/>
              <a:gdLst>
                <a:gd name="T0" fmla="*/ 91 w 92"/>
                <a:gd name="T1" fmla="*/ 7 h 76"/>
                <a:gd name="T2" fmla="*/ 91 w 92"/>
                <a:gd name="T3" fmla="*/ 2 h 76"/>
                <a:gd name="T4" fmla="*/ 86 w 92"/>
                <a:gd name="T5" fmla="*/ 1 h 76"/>
                <a:gd name="T6" fmla="*/ 2 w 92"/>
                <a:gd name="T7" fmla="*/ 69 h 76"/>
                <a:gd name="T8" fmla="*/ 2 w 92"/>
                <a:gd name="T9" fmla="*/ 75 h 76"/>
                <a:gd name="T10" fmla="*/ 7 w 92"/>
                <a:gd name="T11" fmla="*/ 75 h 76"/>
                <a:gd name="T12" fmla="*/ 90 w 92"/>
                <a:gd name="T13" fmla="*/ 8 h 76"/>
                <a:gd name="T14" fmla="*/ 91 w 92"/>
                <a:gd name="T15" fmla="*/ 7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91" y="7"/>
                  </a:moveTo>
                  <a:cubicBezTo>
                    <a:pt x="92" y="6"/>
                    <a:pt x="92" y="4"/>
                    <a:pt x="91" y="2"/>
                  </a:cubicBezTo>
                  <a:cubicBezTo>
                    <a:pt x="90" y="1"/>
                    <a:pt x="88" y="0"/>
                    <a:pt x="86" y="1"/>
                  </a:cubicBezTo>
                  <a:cubicBezTo>
                    <a:pt x="53" y="19"/>
                    <a:pt x="4" y="67"/>
                    <a:pt x="2" y="69"/>
                  </a:cubicBezTo>
                  <a:cubicBezTo>
                    <a:pt x="0" y="71"/>
                    <a:pt x="0" y="73"/>
                    <a:pt x="2" y="75"/>
                  </a:cubicBezTo>
                  <a:cubicBezTo>
                    <a:pt x="3" y="76"/>
                    <a:pt x="6" y="76"/>
                    <a:pt x="7" y="75"/>
                  </a:cubicBezTo>
                  <a:cubicBezTo>
                    <a:pt x="8" y="74"/>
                    <a:pt x="57" y="25"/>
                    <a:pt x="90" y="8"/>
                  </a:cubicBezTo>
                  <a:cubicBezTo>
                    <a:pt x="90" y="7"/>
                    <a:pt x="91" y="7"/>
                    <a:pt x="91" y="7"/>
                  </a:cubicBezTo>
                  <a:close/>
                </a:path>
              </a:pathLst>
            </a:custGeom>
            <a:solidFill>
              <a:srgbClr val="EDB5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7" name="Freeform 25"/>
            <p:cNvSpPr/>
            <p:nvPr/>
          </p:nvSpPr>
          <p:spPr bwMode="auto">
            <a:xfrm>
              <a:off x="3025" y="2089"/>
              <a:ext cx="830" cy="1087"/>
            </a:xfrm>
            <a:custGeom>
              <a:avLst/>
              <a:gdLst>
                <a:gd name="T0" fmla="*/ 186 w 927"/>
                <a:gd name="T1" fmla="*/ 70 h 1215"/>
                <a:gd name="T2" fmla="*/ 60 w 927"/>
                <a:gd name="T3" fmla="*/ 132 h 1215"/>
                <a:gd name="T4" fmla="*/ 84 w 927"/>
                <a:gd name="T5" fmla="*/ 418 h 1215"/>
                <a:gd name="T6" fmla="*/ 0 w 927"/>
                <a:gd name="T7" fmla="*/ 1022 h 1215"/>
                <a:gd name="T8" fmla="*/ 927 w 927"/>
                <a:gd name="T9" fmla="*/ 1011 h 1215"/>
                <a:gd name="T10" fmla="*/ 668 w 927"/>
                <a:gd name="T11" fmla="*/ 20 h 1215"/>
                <a:gd name="T12" fmla="*/ 507 w 927"/>
                <a:gd name="T13" fmla="*/ 0 h 1215"/>
                <a:gd name="T14" fmla="*/ 186 w 927"/>
                <a:gd name="T15" fmla="*/ 70 h 1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7" h="1215">
                  <a:moveTo>
                    <a:pt x="186" y="70"/>
                  </a:moveTo>
                  <a:cubicBezTo>
                    <a:pt x="150" y="89"/>
                    <a:pt x="104" y="107"/>
                    <a:pt x="60" y="132"/>
                  </a:cubicBezTo>
                  <a:cubicBezTo>
                    <a:pt x="97" y="212"/>
                    <a:pt x="118" y="374"/>
                    <a:pt x="84" y="418"/>
                  </a:cubicBezTo>
                  <a:cubicBezTo>
                    <a:pt x="110" y="739"/>
                    <a:pt x="54" y="861"/>
                    <a:pt x="0" y="1022"/>
                  </a:cubicBezTo>
                  <a:cubicBezTo>
                    <a:pt x="153" y="1215"/>
                    <a:pt x="785" y="1138"/>
                    <a:pt x="927" y="1011"/>
                  </a:cubicBezTo>
                  <a:cubicBezTo>
                    <a:pt x="853" y="518"/>
                    <a:pt x="673" y="36"/>
                    <a:pt x="668" y="20"/>
                  </a:cubicBezTo>
                  <a:cubicBezTo>
                    <a:pt x="576" y="8"/>
                    <a:pt x="545" y="3"/>
                    <a:pt x="507" y="0"/>
                  </a:cubicBezTo>
                  <a:cubicBezTo>
                    <a:pt x="654" y="419"/>
                    <a:pt x="189" y="381"/>
                    <a:pt x="186" y="70"/>
                  </a:cubicBezTo>
                  <a:close/>
                </a:path>
              </a:pathLst>
            </a:custGeom>
            <a:solidFill>
              <a:srgbClr val="FCCB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8" name="Freeform 26"/>
            <p:cNvSpPr/>
            <p:nvPr/>
          </p:nvSpPr>
          <p:spPr bwMode="auto">
            <a:xfrm>
              <a:off x="3172" y="2085"/>
              <a:ext cx="425" cy="349"/>
            </a:xfrm>
            <a:custGeom>
              <a:avLst/>
              <a:gdLst>
                <a:gd name="T0" fmla="*/ 329 w 475"/>
                <a:gd name="T1" fmla="*/ 0 h 390"/>
                <a:gd name="T2" fmla="*/ 244 w 475"/>
                <a:gd name="T3" fmla="*/ 302 h 390"/>
                <a:gd name="T4" fmla="*/ 39 w 475"/>
                <a:gd name="T5" fmla="*/ 66 h 390"/>
                <a:gd name="T6" fmla="*/ 0 w 475"/>
                <a:gd name="T7" fmla="*/ 83 h 390"/>
                <a:gd name="T8" fmla="*/ 262 w 475"/>
                <a:gd name="T9" fmla="*/ 351 h 390"/>
                <a:gd name="T10" fmla="*/ 370 w 475"/>
                <a:gd name="T11" fmla="*/ 3 h 390"/>
                <a:gd name="T12" fmla="*/ 329 w 475"/>
                <a:gd name="T13" fmla="*/ 0 h 390"/>
              </a:gdLst>
              <a:ahLst/>
              <a:cxnLst>
                <a:cxn ang="0">
                  <a:pos x="T0" y="T1"/>
                </a:cxn>
                <a:cxn ang="0">
                  <a:pos x="T2" y="T3"/>
                </a:cxn>
                <a:cxn ang="0">
                  <a:pos x="T4" y="T5"/>
                </a:cxn>
                <a:cxn ang="0">
                  <a:pos x="T6" y="T7"/>
                </a:cxn>
                <a:cxn ang="0">
                  <a:pos x="T8" y="T9"/>
                </a:cxn>
                <a:cxn ang="0">
                  <a:pos x="T10" y="T11"/>
                </a:cxn>
                <a:cxn ang="0">
                  <a:pos x="T12" y="T13"/>
                </a:cxn>
              </a:cxnLst>
              <a:rect l="0" t="0" r="r" b="b"/>
              <a:pathLst>
                <a:path w="475" h="390">
                  <a:moveTo>
                    <a:pt x="329" y="0"/>
                  </a:moveTo>
                  <a:cubicBezTo>
                    <a:pt x="344" y="76"/>
                    <a:pt x="405" y="282"/>
                    <a:pt x="244" y="302"/>
                  </a:cubicBezTo>
                  <a:cubicBezTo>
                    <a:pt x="114" y="319"/>
                    <a:pt x="55" y="164"/>
                    <a:pt x="39" y="66"/>
                  </a:cubicBezTo>
                  <a:cubicBezTo>
                    <a:pt x="17" y="70"/>
                    <a:pt x="0" y="83"/>
                    <a:pt x="0" y="83"/>
                  </a:cubicBezTo>
                  <a:cubicBezTo>
                    <a:pt x="0" y="83"/>
                    <a:pt x="31" y="390"/>
                    <a:pt x="262" y="351"/>
                  </a:cubicBezTo>
                  <a:cubicBezTo>
                    <a:pt x="475" y="315"/>
                    <a:pt x="370" y="3"/>
                    <a:pt x="370" y="3"/>
                  </a:cubicBezTo>
                  <a:lnTo>
                    <a:pt x="3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9" name="Freeform 27"/>
            <p:cNvSpPr/>
            <p:nvPr/>
          </p:nvSpPr>
          <p:spPr bwMode="auto">
            <a:xfrm>
              <a:off x="3019" y="2968"/>
              <a:ext cx="839" cy="223"/>
            </a:xfrm>
            <a:custGeom>
              <a:avLst/>
              <a:gdLst>
                <a:gd name="T0" fmla="*/ 16 w 938"/>
                <a:gd name="T1" fmla="*/ 12 h 249"/>
                <a:gd name="T2" fmla="*/ 930 w 938"/>
                <a:gd name="T3" fmla="*/ 0 h 249"/>
                <a:gd name="T4" fmla="*/ 938 w 938"/>
                <a:gd name="T5" fmla="*/ 44 h 249"/>
                <a:gd name="T6" fmla="*/ 0 w 938"/>
                <a:gd name="T7" fmla="*/ 56 h 249"/>
                <a:gd name="T8" fmla="*/ 16 w 938"/>
                <a:gd name="T9" fmla="*/ 12 h 249"/>
              </a:gdLst>
              <a:ahLst/>
              <a:cxnLst>
                <a:cxn ang="0">
                  <a:pos x="T0" y="T1"/>
                </a:cxn>
                <a:cxn ang="0">
                  <a:pos x="T2" y="T3"/>
                </a:cxn>
                <a:cxn ang="0">
                  <a:pos x="T4" y="T5"/>
                </a:cxn>
                <a:cxn ang="0">
                  <a:pos x="T6" y="T7"/>
                </a:cxn>
                <a:cxn ang="0">
                  <a:pos x="T8" y="T9"/>
                </a:cxn>
              </a:cxnLst>
              <a:rect l="0" t="0" r="r" b="b"/>
              <a:pathLst>
                <a:path w="938" h="249">
                  <a:moveTo>
                    <a:pt x="16" y="12"/>
                  </a:moveTo>
                  <a:cubicBezTo>
                    <a:pt x="178" y="192"/>
                    <a:pt x="776" y="121"/>
                    <a:pt x="930" y="0"/>
                  </a:cubicBezTo>
                  <a:cubicBezTo>
                    <a:pt x="931" y="9"/>
                    <a:pt x="937" y="35"/>
                    <a:pt x="938" y="44"/>
                  </a:cubicBezTo>
                  <a:cubicBezTo>
                    <a:pt x="795" y="171"/>
                    <a:pt x="154" y="249"/>
                    <a:pt x="0" y="56"/>
                  </a:cubicBezTo>
                  <a:cubicBezTo>
                    <a:pt x="3" y="46"/>
                    <a:pt x="13" y="2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Freeform 28"/>
            <p:cNvSpPr/>
            <p:nvPr/>
          </p:nvSpPr>
          <p:spPr bwMode="auto">
            <a:xfrm>
              <a:off x="3063" y="2193"/>
              <a:ext cx="87" cy="335"/>
            </a:xfrm>
            <a:custGeom>
              <a:avLst/>
              <a:gdLst>
                <a:gd name="T0" fmla="*/ 10 w 97"/>
                <a:gd name="T1" fmla="*/ 48 h 375"/>
                <a:gd name="T2" fmla="*/ 35 w 97"/>
                <a:gd name="T3" fmla="*/ 280 h 375"/>
                <a:gd name="T4" fmla="*/ 42 w 97"/>
                <a:gd name="T5" fmla="*/ 364 h 375"/>
                <a:gd name="T6" fmla="*/ 90 w 97"/>
                <a:gd name="T7" fmla="*/ 240 h 375"/>
                <a:gd name="T8" fmla="*/ 47 w 97"/>
                <a:gd name="T9" fmla="*/ 0 h 375"/>
                <a:gd name="T10" fmla="*/ 0 w 97"/>
                <a:gd name="T11" fmla="*/ 20 h 375"/>
                <a:gd name="T12" fmla="*/ 10 w 97"/>
                <a:gd name="T13" fmla="*/ 48 h 375"/>
              </a:gdLst>
              <a:ahLst/>
              <a:cxnLst>
                <a:cxn ang="0">
                  <a:pos x="T0" y="T1"/>
                </a:cxn>
                <a:cxn ang="0">
                  <a:pos x="T2" y="T3"/>
                </a:cxn>
                <a:cxn ang="0">
                  <a:pos x="T4" y="T5"/>
                </a:cxn>
                <a:cxn ang="0">
                  <a:pos x="T6" y="T7"/>
                </a:cxn>
                <a:cxn ang="0">
                  <a:pos x="T8" y="T9"/>
                </a:cxn>
                <a:cxn ang="0">
                  <a:pos x="T10" y="T11"/>
                </a:cxn>
                <a:cxn ang="0">
                  <a:pos x="T12" y="T13"/>
                </a:cxn>
              </a:cxnLst>
              <a:rect l="0" t="0" r="r" b="b"/>
              <a:pathLst>
                <a:path w="97" h="375">
                  <a:moveTo>
                    <a:pt x="10" y="48"/>
                  </a:moveTo>
                  <a:cubicBezTo>
                    <a:pt x="18" y="76"/>
                    <a:pt x="64" y="208"/>
                    <a:pt x="35" y="280"/>
                  </a:cubicBezTo>
                  <a:cubicBezTo>
                    <a:pt x="38" y="300"/>
                    <a:pt x="42" y="364"/>
                    <a:pt x="42" y="364"/>
                  </a:cubicBezTo>
                  <a:cubicBezTo>
                    <a:pt x="42" y="364"/>
                    <a:pt x="81" y="375"/>
                    <a:pt x="90" y="240"/>
                  </a:cubicBezTo>
                  <a:cubicBezTo>
                    <a:pt x="97" y="133"/>
                    <a:pt x="47" y="0"/>
                    <a:pt x="47" y="0"/>
                  </a:cubicBezTo>
                  <a:cubicBezTo>
                    <a:pt x="0" y="20"/>
                    <a:pt x="0" y="20"/>
                    <a:pt x="0" y="20"/>
                  </a:cubicBezTo>
                  <a:lnTo>
                    <a:pt x="10"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1" name="Freeform 29"/>
            <p:cNvSpPr/>
            <p:nvPr/>
          </p:nvSpPr>
          <p:spPr bwMode="auto">
            <a:xfrm>
              <a:off x="3591" y="2100"/>
              <a:ext cx="113" cy="260"/>
            </a:xfrm>
            <a:custGeom>
              <a:avLst/>
              <a:gdLst>
                <a:gd name="T0" fmla="*/ 0 w 127"/>
                <a:gd name="T1" fmla="*/ 0 h 290"/>
                <a:gd name="T2" fmla="*/ 127 w 127"/>
                <a:gd name="T3" fmla="*/ 290 h 290"/>
                <a:gd name="T4" fmla="*/ 52 w 127"/>
                <a:gd name="T5" fmla="*/ 11 h 290"/>
                <a:gd name="T6" fmla="*/ 0 w 127"/>
                <a:gd name="T7" fmla="*/ 0 h 290"/>
              </a:gdLst>
              <a:ahLst/>
              <a:cxnLst>
                <a:cxn ang="0">
                  <a:pos x="T0" y="T1"/>
                </a:cxn>
                <a:cxn ang="0">
                  <a:pos x="T2" y="T3"/>
                </a:cxn>
                <a:cxn ang="0">
                  <a:pos x="T4" y="T5"/>
                </a:cxn>
                <a:cxn ang="0">
                  <a:pos x="T6" y="T7"/>
                </a:cxn>
              </a:cxnLst>
              <a:rect l="0" t="0" r="r" b="b"/>
              <a:pathLst>
                <a:path w="127" h="290">
                  <a:moveTo>
                    <a:pt x="0" y="0"/>
                  </a:moveTo>
                  <a:cubicBezTo>
                    <a:pt x="85" y="223"/>
                    <a:pt x="97" y="222"/>
                    <a:pt x="127" y="290"/>
                  </a:cubicBezTo>
                  <a:cubicBezTo>
                    <a:pt x="108" y="161"/>
                    <a:pt x="52" y="11"/>
                    <a:pt x="52" y="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2" name="Freeform 30"/>
            <p:cNvSpPr>
              <a:spLocks noEditPoints="1"/>
            </p:cNvSpPr>
            <p:nvPr/>
          </p:nvSpPr>
          <p:spPr bwMode="auto">
            <a:xfrm>
              <a:off x="4098" y="24"/>
              <a:ext cx="1647" cy="2311"/>
            </a:xfrm>
            <a:custGeom>
              <a:avLst/>
              <a:gdLst>
                <a:gd name="T0" fmla="*/ 1160 w 1841"/>
                <a:gd name="T1" fmla="*/ 1277 h 2582"/>
                <a:gd name="T2" fmla="*/ 1437 w 1841"/>
                <a:gd name="T3" fmla="*/ 330 h 2582"/>
                <a:gd name="T4" fmla="*/ 128 w 1841"/>
                <a:gd name="T5" fmla="*/ 128 h 2582"/>
                <a:gd name="T6" fmla="*/ 117 w 1841"/>
                <a:gd name="T7" fmla="*/ 628 h 2582"/>
                <a:gd name="T8" fmla="*/ 245 w 1841"/>
                <a:gd name="T9" fmla="*/ 628 h 2582"/>
                <a:gd name="T10" fmla="*/ 224 w 1841"/>
                <a:gd name="T11" fmla="*/ 1968 h 2582"/>
                <a:gd name="T12" fmla="*/ 11 w 1841"/>
                <a:gd name="T13" fmla="*/ 1968 h 2582"/>
                <a:gd name="T14" fmla="*/ 0 w 1841"/>
                <a:gd name="T15" fmla="*/ 2522 h 2582"/>
                <a:gd name="T16" fmla="*/ 1117 w 1841"/>
                <a:gd name="T17" fmla="*/ 2479 h 2582"/>
                <a:gd name="T18" fmla="*/ 1160 w 1841"/>
                <a:gd name="T19" fmla="*/ 1277 h 2582"/>
                <a:gd name="T20" fmla="*/ 481 w 1841"/>
                <a:gd name="T21" fmla="*/ 1402 h 2582"/>
                <a:gd name="T22" fmla="*/ 385 w 1841"/>
                <a:gd name="T23" fmla="*/ 1347 h 2582"/>
                <a:gd name="T24" fmla="*/ 441 w 1841"/>
                <a:gd name="T25" fmla="*/ 1251 h 2582"/>
                <a:gd name="T26" fmla="*/ 537 w 1841"/>
                <a:gd name="T27" fmla="*/ 1307 h 2582"/>
                <a:gd name="T28" fmla="*/ 481 w 1841"/>
                <a:gd name="T29" fmla="*/ 1402 h 2582"/>
                <a:gd name="T30" fmla="*/ 487 w 1841"/>
                <a:gd name="T31" fmla="*/ 1088 h 2582"/>
                <a:gd name="T32" fmla="*/ 391 w 1841"/>
                <a:gd name="T33" fmla="*/ 1032 h 2582"/>
                <a:gd name="T34" fmla="*/ 447 w 1841"/>
                <a:gd name="T35" fmla="*/ 936 h 2582"/>
                <a:gd name="T36" fmla="*/ 543 w 1841"/>
                <a:gd name="T37" fmla="*/ 992 h 2582"/>
                <a:gd name="T38" fmla="*/ 487 w 1841"/>
                <a:gd name="T39" fmla="*/ 1088 h 2582"/>
                <a:gd name="T40" fmla="*/ 493 w 1841"/>
                <a:gd name="T41" fmla="*/ 773 h 2582"/>
                <a:gd name="T42" fmla="*/ 397 w 1841"/>
                <a:gd name="T43" fmla="*/ 718 h 2582"/>
                <a:gd name="T44" fmla="*/ 453 w 1841"/>
                <a:gd name="T45" fmla="*/ 622 h 2582"/>
                <a:gd name="T46" fmla="*/ 549 w 1841"/>
                <a:gd name="T47" fmla="*/ 678 h 2582"/>
                <a:gd name="T48" fmla="*/ 493 w 1841"/>
                <a:gd name="T49" fmla="*/ 773 h 2582"/>
                <a:gd name="T50" fmla="*/ 667 w 1841"/>
                <a:gd name="T51" fmla="*/ 1968 h 2582"/>
                <a:gd name="T52" fmla="*/ 676 w 1841"/>
                <a:gd name="T53" fmla="*/ 1491 h 2582"/>
                <a:gd name="T54" fmla="*/ 1090 w 1841"/>
                <a:gd name="T55" fmla="*/ 1766 h 2582"/>
                <a:gd name="T56" fmla="*/ 667 w 1841"/>
                <a:gd name="T57" fmla="*/ 1968 h 2582"/>
                <a:gd name="T58" fmla="*/ 676 w 1841"/>
                <a:gd name="T59" fmla="*/ 1076 h 2582"/>
                <a:gd name="T60" fmla="*/ 667 w 1841"/>
                <a:gd name="T61" fmla="*/ 625 h 2582"/>
                <a:gd name="T62" fmla="*/ 1090 w 1841"/>
                <a:gd name="T63" fmla="*/ 816 h 2582"/>
                <a:gd name="T64" fmla="*/ 676 w 1841"/>
                <a:gd name="T65" fmla="*/ 1076 h 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1" h="2582">
                  <a:moveTo>
                    <a:pt x="1160" y="1277"/>
                  </a:moveTo>
                  <a:cubicBezTo>
                    <a:pt x="1564" y="1107"/>
                    <a:pt x="1639" y="553"/>
                    <a:pt x="1437" y="330"/>
                  </a:cubicBezTo>
                  <a:cubicBezTo>
                    <a:pt x="1139" y="0"/>
                    <a:pt x="128" y="128"/>
                    <a:pt x="128" y="128"/>
                  </a:cubicBezTo>
                  <a:cubicBezTo>
                    <a:pt x="117" y="628"/>
                    <a:pt x="117" y="628"/>
                    <a:pt x="117" y="628"/>
                  </a:cubicBezTo>
                  <a:cubicBezTo>
                    <a:pt x="245" y="628"/>
                    <a:pt x="245" y="628"/>
                    <a:pt x="245" y="628"/>
                  </a:cubicBezTo>
                  <a:cubicBezTo>
                    <a:pt x="224" y="1968"/>
                    <a:pt x="224" y="1968"/>
                    <a:pt x="224" y="1968"/>
                  </a:cubicBezTo>
                  <a:cubicBezTo>
                    <a:pt x="11" y="1968"/>
                    <a:pt x="11" y="1968"/>
                    <a:pt x="11" y="1968"/>
                  </a:cubicBezTo>
                  <a:cubicBezTo>
                    <a:pt x="0" y="2522"/>
                    <a:pt x="0" y="2522"/>
                    <a:pt x="0" y="2522"/>
                  </a:cubicBezTo>
                  <a:cubicBezTo>
                    <a:pt x="0" y="2522"/>
                    <a:pt x="691" y="2582"/>
                    <a:pt x="1117" y="2479"/>
                  </a:cubicBezTo>
                  <a:cubicBezTo>
                    <a:pt x="1650" y="2352"/>
                    <a:pt x="1841" y="1596"/>
                    <a:pt x="1160" y="1277"/>
                  </a:cubicBezTo>
                  <a:close/>
                  <a:moveTo>
                    <a:pt x="481" y="1402"/>
                  </a:moveTo>
                  <a:cubicBezTo>
                    <a:pt x="439" y="1414"/>
                    <a:pt x="396" y="1388"/>
                    <a:pt x="385" y="1347"/>
                  </a:cubicBezTo>
                  <a:cubicBezTo>
                    <a:pt x="374" y="1305"/>
                    <a:pt x="399" y="1262"/>
                    <a:pt x="441" y="1251"/>
                  </a:cubicBezTo>
                  <a:cubicBezTo>
                    <a:pt x="483" y="1240"/>
                    <a:pt x="526" y="1265"/>
                    <a:pt x="537" y="1307"/>
                  </a:cubicBezTo>
                  <a:cubicBezTo>
                    <a:pt x="548" y="1348"/>
                    <a:pt x="523" y="1391"/>
                    <a:pt x="481" y="1402"/>
                  </a:cubicBezTo>
                  <a:close/>
                  <a:moveTo>
                    <a:pt x="487" y="1088"/>
                  </a:moveTo>
                  <a:cubicBezTo>
                    <a:pt x="445" y="1099"/>
                    <a:pt x="402" y="1074"/>
                    <a:pt x="391" y="1032"/>
                  </a:cubicBezTo>
                  <a:cubicBezTo>
                    <a:pt x="380" y="990"/>
                    <a:pt x="405" y="947"/>
                    <a:pt x="447" y="936"/>
                  </a:cubicBezTo>
                  <a:cubicBezTo>
                    <a:pt x="489" y="925"/>
                    <a:pt x="532" y="950"/>
                    <a:pt x="543" y="992"/>
                  </a:cubicBezTo>
                  <a:cubicBezTo>
                    <a:pt x="554" y="1034"/>
                    <a:pt x="529" y="1077"/>
                    <a:pt x="487" y="1088"/>
                  </a:cubicBezTo>
                  <a:close/>
                  <a:moveTo>
                    <a:pt x="493" y="773"/>
                  </a:moveTo>
                  <a:cubicBezTo>
                    <a:pt x="451" y="784"/>
                    <a:pt x="408" y="759"/>
                    <a:pt x="397" y="718"/>
                  </a:cubicBezTo>
                  <a:cubicBezTo>
                    <a:pt x="386" y="676"/>
                    <a:pt x="411" y="633"/>
                    <a:pt x="453" y="622"/>
                  </a:cubicBezTo>
                  <a:cubicBezTo>
                    <a:pt x="495" y="611"/>
                    <a:pt x="538" y="636"/>
                    <a:pt x="549" y="678"/>
                  </a:cubicBezTo>
                  <a:cubicBezTo>
                    <a:pt x="560" y="720"/>
                    <a:pt x="535" y="762"/>
                    <a:pt x="493" y="773"/>
                  </a:cubicBezTo>
                  <a:close/>
                  <a:moveTo>
                    <a:pt x="667" y="1968"/>
                  </a:moveTo>
                  <a:cubicBezTo>
                    <a:pt x="676" y="1491"/>
                    <a:pt x="676" y="1491"/>
                    <a:pt x="676" y="1491"/>
                  </a:cubicBezTo>
                  <a:cubicBezTo>
                    <a:pt x="676" y="1491"/>
                    <a:pt x="1080" y="1488"/>
                    <a:pt x="1090" y="1766"/>
                  </a:cubicBezTo>
                  <a:cubicBezTo>
                    <a:pt x="1099" y="2044"/>
                    <a:pt x="667" y="1968"/>
                    <a:pt x="667" y="1968"/>
                  </a:cubicBezTo>
                  <a:close/>
                  <a:moveTo>
                    <a:pt x="676" y="1076"/>
                  </a:moveTo>
                  <a:cubicBezTo>
                    <a:pt x="667" y="625"/>
                    <a:pt x="667" y="625"/>
                    <a:pt x="667" y="625"/>
                  </a:cubicBezTo>
                  <a:cubicBezTo>
                    <a:pt x="667" y="625"/>
                    <a:pt x="1099" y="552"/>
                    <a:pt x="1090" y="816"/>
                  </a:cubicBezTo>
                  <a:cubicBezTo>
                    <a:pt x="1080" y="1081"/>
                    <a:pt x="676" y="1076"/>
                    <a:pt x="676" y="1076"/>
                  </a:cubicBezTo>
                  <a:close/>
                </a:path>
              </a:pathLst>
            </a:custGeom>
            <a:solidFill>
              <a:srgbClr val="FCC8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3" name="Freeform 31"/>
            <p:cNvSpPr/>
            <p:nvPr/>
          </p:nvSpPr>
          <p:spPr bwMode="auto">
            <a:xfrm>
              <a:off x="3786" y="645"/>
              <a:ext cx="479" cy="329"/>
            </a:xfrm>
            <a:custGeom>
              <a:avLst/>
              <a:gdLst>
                <a:gd name="T0" fmla="*/ 170 w 535"/>
                <a:gd name="T1" fmla="*/ 1 h 367"/>
                <a:gd name="T2" fmla="*/ 535 w 535"/>
                <a:gd name="T3" fmla="*/ 142 h 367"/>
                <a:gd name="T4" fmla="*/ 0 w 535"/>
                <a:gd name="T5" fmla="*/ 367 h 367"/>
                <a:gd name="T6" fmla="*/ 170 w 535"/>
                <a:gd name="T7" fmla="*/ 1 h 367"/>
              </a:gdLst>
              <a:ahLst/>
              <a:cxnLst>
                <a:cxn ang="0">
                  <a:pos x="T0" y="T1"/>
                </a:cxn>
                <a:cxn ang="0">
                  <a:pos x="T2" y="T3"/>
                </a:cxn>
                <a:cxn ang="0">
                  <a:pos x="T4" y="T5"/>
                </a:cxn>
                <a:cxn ang="0">
                  <a:pos x="T6" y="T7"/>
                </a:cxn>
              </a:cxnLst>
              <a:rect l="0" t="0" r="r" b="b"/>
              <a:pathLst>
                <a:path w="535" h="367">
                  <a:moveTo>
                    <a:pt x="170" y="1"/>
                  </a:moveTo>
                  <a:cubicBezTo>
                    <a:pt x="307" y="0"/>
                    <a:pt x="534" y="49"/>
                    <a:pt x="535" y="142"/>
                  </a:cubicBezTo>
                  <a:cubicBezTo>
                    <a:pt x="535" y="235"/>
                    <a:pt x="0" y="367"/>
                    <a:pt x="0" y="367"/>
                  </a:cubicBezTo>
                  <a:lnTo>
                    <a:pt x="170" y="1"/>
                  </a:lnTo>
                  <a:close/>
                </a:path>
              </a:pathLst>
            </a:custGeom>
            <a:solidFill>
              <a:srgbClr val="00A6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4" name="Freeform 32"/>
            <p:cNvSpPr/>
            <p:nvPr/>
          </p:nvSpPr>
          <p:spPr bwMode="auto">
            <a:xfrm>
              <a:off x="2512" y="680"/>
              <a:ext cx="1473" cy="1451"/>
            </a:xfrm>
            <a:custGeom>
              <a:avLst/>
              <a:gdLst>
                <a:gd name="T0" fmla="*/ 76 w 1647"/>
                <a:gd name="T1" fmla="*/ 966 h 1621"/>
                <a:gd name="T2" fmla="*/ 949 w 1647"/>
                <a:gd name="T3" fmla="*/ 1549 h 1621"/>
                <a:gd name="T4" fmla="*/ 1572 w 1647"/>
                <a:gd name="T5" fmla="*/ 703 h 1621"/>
                <a:gd name="T6" fmla="*/ 690 w 1647"/>
                <a:gd name="T7" fmla="*/ 73 h 1621"/>
                <a:gd name="T8" fmla="*/ 76 w 1647"/>
                <a:gd name="T9" fmla="*/ 966 h 1621"/>
              </a:gdLst>
              <a:ahLst/>
              <a:cxnLst>
                <a:cxn ang="0">
                  <a:pos x="T0" y="T1"/>
                </a:cxn>
                <a:cxn ang="0">
                  <a:pos x="T2" y="T3"/>
                </a:cxn>
                <a:cxn ang="0">
                  <a:pos x="T4" y="T5"/>
                </a:cxn>
                <a:cxn ang="0">
                  <a:pos x="T6" y="T7"/>
                </a:cxn>
                <a:cxn ang="0">
                  <a:pos x="T8" y="T9"/>
                </a:cxn>
              </a:cxnLst>
              <a:rect l="0" t="0" r="r" b="b"/>
              <a:pathLst>
                <a:path w="1647" h="1621">
                  <a:moveTo>
                    <a:pt x="76" y="966"/>
                  </a:moveTo>
                  <a:cubicBezTo>
                    <a:pt x="151" y="1395"/>
                    <a:pt x="536" y="1621"/>
                    <a:pt x="949" y="1549"/>
                  </a:cubicBezTo>
                  <a:cubicBezTo>
                    <a:pt x="1363" y="1476"/>
                    <a:pt x="1647" y="1132"/>
                    <a:pt x="1572" y="703"/>
                  </a:cubicBezTo>
                  <a:cubicBezTo>
                    <a:pt x="1496" y="274"/>
                    <a:pt x="1103" y="0"/>
                    <a:pt x="690" y="73"/>
                  </a:cubicBezTo>
                  <a:cubicBezTo>
                    <a:pt x="277" y="146"/>
                    <a:pt x="0" y="537"/>
                    <a:pt x="76" y="966"/>
                  </a:cubicBez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5" name="Freeform 33"/>
            <p:cNvSpPr/>
            <p:nvPr/>
          </p:nvSpPr>
          <p:spPr bwMode="auto">
            <a:xfrm>
              <a:off x="2366" y="1466"/>
              <a:ext cx="267" cy="285"/>
            </a:xfrm>
            <a:custGeom>
              <a:avLst/>
              <a:gdLst>
                <a:gd name="T0" fmla="*/ 269 w 299"/>
                <a:gd name="T1" fmla="*/ 86 h 318"/>
                <a:gd name="T2" fmla="*/ 136 w 299"/>
                <a:gd name="T3" fmla="*/ 4 h 318"/>
                <a:gd name="T4" fmla="*/ 73 w 299"/>
                <a:gd name="T5" fmla="*/ 239 h 318"/>
                <a:gd name="T6" fmla="*/ 299 w 299"/>
                <a:gd name="T7" fmla="*/ 226 h 318"/>
                <a:gd name="T8" fmla="*/ 269 w 299"/>
                <a:gd name="T9" fmla="*/ 86 h 318"/>
              </a:gdLst>
              <a:ahLst/>
              <a:cxnLst>
                <a:cxn ang="0">
                  <a:pos x="T0" y="T1"/>
                </a:cxn>
                <a:cxn ang="0">
                  <a:pos x="T2" y="T3"/>
                </a:cxn>
                <a:cxn ang="0">
                  <a:pos x="T4" y="T5"/>
                </a:cxn>
                <a:cxn ang="0">
                  <a:pos x="T6" y="T7"/>
                </a:cxn>
                <a:cxn ang="0">
                  <a:pos x="T8" y="T9"/>
                </a:cxn>
              </a:cxnLst>
              <a:rect l="0" t="0" r="r" b="b"/>
              <a:pathLst>
                <a:path w="299" h="318">
                  <a:moveTo>
                    <a:pt x="269" y="86"/>
                  </a:moveTo>
                  <a:cubicBezTo>
                    <a:pt x="269" y="86"/>
                    <a:pt x="244" y="0"/>
                    <a:pt x="136" y="4"/>
                  </a:cubicBezTo>
                  <a:cubicBezTo>
                    <a:pt x="22" y="7"/>
                    <a:pt x="0" y="161"/>
                    <a:pt x="73" y="239"/>
                  </a:cubicBezTo>
                  <a:cubicBezTo>
                    <a:pt x="146" y="318"/>
                    <a:pt x="270" y="301"/>
                    <a:pt x="299" y="226"/>
                  </a:cubicBezTo>
                  <a:lnTo>
                    <a:pt x="269" y="86"/>
                  </a:ln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6" name="Freeform 34"/>
            <p:cNvSpPr/>
            <p:nvPr/>
          </p:nvSpPr>
          <p:spPr bwMode="auto">
            <a:xfrm>
              <a:off x="2469" y="1486"/>
              <a:ext cx="137" cy="179"/>
            </a:xfrm>
            <a:custGeom>
              <a:avLst/>
              <a:gdLst>
                <a:gd name="T0" fmla="*/ 5 w 153"/>
                <a:gd name="T1" fmla="*/ 23 h 200"/>
                <a:gd name="T2" fmla="*/ 63 w 153"/>
                <a:gd name="T3" fmla="*/ 200 h 200"/>
                <a:gd name="T4" fmla="*/ 4 w 153"/>
                <a:gd name="T5" fmla="*/ 129 h 200"/>
                <a:gd name="T6" fmla="*/ 60 w 153"/>
                <a:gd name="T7" fmla="*/ 75 h 200"/>
                <a:gd name="T8" fmla="*/ 5 w 153"/>
                <a:gd name="T9" fmla="*/ 23 h 200"/>
              </a:gdLst>
              <a:ahLst/>
              <a:cxnLst>
                <a:cxn ang="0">
                  <a:pos x="T0" y="T1"/>
                </a:cxn>
                <a:cxn ang="0">
                  <a:pos x="T2" y="T3"/>
                </a:cxn>
                <a:cxn ang="0">
                  <a:pos x="T4" y="T5"/>
                </a:cxn>
                <a:cxn ang="0">
                  <a:pos x="T6" y="T7"/>
                </a:cxn>
                <a:cxn ang="0">
                  <a:pos x="T8" y="T9"/>
                </a:cxn>
              </a:cxnLst>
              <a:rect l="0" t="0" r="r" b="b"/>
              <a:pathLst>
                <a:path w="153" h="200">
                  <a:moveTo>
                    <a:pt x="5" y="23"/>
                  </a:moveTo>
                  <a:cubicBezTo>
                    <a:pt x="76" y="0"/>
                    <a:pt x="153" y="120"/>
                    <a:pt x="63" y="200"/>
                  </a:cubicBezTo>
                  <a:cubicBezTo>
                    <a:pt x="92" y="104"/>
                    <a:pt x="50" y="78"/>
                    <a:pt x="4" y="129"/>
                  </a:cubicBezTo>
                  <a:cubicBezTo>
                    <a:pt x="0" y="99"/>
                    <a:pt x="16" y="78"/>
                    <a:pt x="60" y="75"/>
                  </a:cubicBezTo>
                  <a:cubicBezTo>
                    <a:pt x="51" y="37"/>
                    <a:pt x="5" y="23"/>
                    <a:pt x="5" y="23"/>
                  </a:cubicBezTo>
                  <a:close/>
                </a:path>
              </a:pathLst>
            </a:custGeom>
            <a:solidFill>
              <a:srgbClr val="D88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7" name="Freeform 35"/>
            <p:cNvSpPr/>
            <p:nvPr/>
          </p:nvSpPr>
          <p:spPr bwMode="auto">
            <a:xfrm>
              <a:off x="3891" y="1175"/>
              <a:ext cx="255" cy="322"/>
            </a:xfrm>
            <a:custGeom>
              <a:avLst/>
              <a:gdLst>
                <a:gd name="T0" fmla="*/ 5 w 284"/>
                <a:gd name="T1" fmla="*/ 157 h 360"/>
                <a:gd name="T2" fmla="*/ 102 w 284"/>
                <a:gd name="T3" fmla="*/ 35 h 360"/>
                <a:gd name="T4" fmla="*/ 242 w 284"/>
                <a:gd name="T5" fmla="*/ 235 h 360"/>
                <a:gd name="T6" fmla="*/ 25 w 284"/>
                <a:gd name="T7" fmla="*/ 300 h 360"/>
                <a:gd name="T8" fmla="*/ 5 w 284"/>
                <a:gd name="T9" fmla="*/ 157 h 360"/>
              </a:gdLst>
              <a:ahLst/>
              <a:cxnLst>
                <a:cxn ang="0">
                  <a:pos x="T0" y="T1"/>
                </a:cxn>
                <a:cxn ang="0">
                  <a:pos x="T2" y="T3"/>
                </a:cxn>
                <a:cxn ang="0">
                  <a:pos x="T4" y="T5"/>
                </a:cxn>
                <a:cxn ang="0">
                  <a:pos x="T6" y="T7"/>
                </a:cxn>
                <a:cxn ang="0">
                  <a:pos x="T8" y="T9"/>
                </a:cxn>
              </a:cxnLst>
              <a:rect l="0" t="0" r="r" b="b"/>
              <a:pathLst>
                <a:path w="284" h="360">
                  <a:moveTo>
                    <a:pt x="5" y="157"/>
                  </a:moveTo>
                  <a:cubicBezTo>
                    <a:pt x="5" y="157"/>
                    <a:pt x="0" y="69"/>
                    <a:pt x="102" y="35"/>
                  </a:cubicBezTo>
                  <a:cubicBezTo>
                    <a:pt x="210" y="0"/>
                    <a:pt x="284" y="136"/>
                    <a:pt x="242" y="235"/>
                  </a:cubicBezTo>
                  <a:cubicBezTo>
                    <a:pt x="200" y="333"/>
                    <a:pt x="78" y="360"/>
                    <a:pt x="25" y="300"/>
                  </a:cubicBezTo>
                  <a:lnTo>
                    <a:pt x="5" y="157"/>
                  </a:lnTo>
                  <a:close/>
                </a:path>
              </a:pathLst>
            </a:custGeom>
            <a:solidFill>
              <a:srgbClr val="FACE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8" name="Freeform 36"/>
            <p:cNvSpPr/>
            <p:nvPr/>
          </p:nvSpPr>
          <p:spPr bwMode="auto">
            <a:xfrm>
              <a:off x="3915" y="1236"/>
              <a:ext cx="128" cy="167"/>
            </a:xfrm>
            <a:custGeom>
              <a:avLst/>
              <a:gdLst>
                <a:gd name="T0" fmla="*/ 106 w 143"/>
                <a:gd name="T1" fmla="*/ 0 h 187"/>
                <a:gd name="T2" fmla="*/ 111 w 143"/>
                <a:gd name="T3" fmla="*/ 187 h 187"/>
                <a:gd name="T4" fmla="*/ 143 w 143"/>
                <a:gd name="T5" fmla="*/ 99 h 187"/>
                <a:gd name="T6" fmla="*/ 72 w 143"/>
                <a:gd name="T7" fmla="*/ 68 h 187"/>
                <a:gd name="T8" fmla="*/ 106 w 143"/>
                <a:gd name="T9" fmla="*/ 0 h 187"/>
              </a:gdLst>
              <a:ahLst/>
              <a:cxnLst>
                <a:cxn ang="0">
                  <a:pos x="T0" y="T1"/>
                </a:cxn>
                <a:cxn ang="0">
                  <a:pos x="T2" y="T3"/>
                </a:cxn>
                <a:cxn ang="0">
                  <a:pos x="T4" y="T5"/>
                </a:cxn>
                <a:cxn ang="0">
                  <a:pos x="T6" y="T7"/>
                </a:cxn>
                <a:cxn ang="0">
                  <a:pos x="T8" y="T9"/>
                </a:cxn>
              </a:cxnLst>
              <a:rect l="0" t="0" r="r" b="b"/>
              <a:pathLst>
                <a:path w="143" h="187">
                  <a:moveTo>
                    <a:pt x="106" y="0"/>
                  </a:moveTo>
                  <a:cubicBezTo>
                    <a:pt x="31" y="3"/>
                    <a:pt x="0" y="142"/>
                    <a:pt x="111" y="187"/>
                  </a:cubicBezTo>
                  <a:cubicBezTo>
                    <a:pt x="51" y="106"/>
                    <a:pt x="82" y="68"/>
                    <a:pt x="143" y="99"/>
                  </a:cubicBezTo>
                  <a:cubicBezTo>
                    <a:pt x="136" y="70"/>
                    <a:pt x="114" y="56"/>
                    <a:pt x="72" y="68"/>
                  </a:cubicBezTo>
                  <a:cubicBezTo>
                    <a:pt x="67" y="29"/>
                    <a:pt x="106" y="0"/>
                    <a:pt x="106" y="0"/>
                  </a:cubicBezTo>
                  <a:close/>
                </a:path>
              </a:pathLst>
            </a:custGeom>
            <a:solidFill>
              <a:srgbClr val="D88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9" name="Freeform 37"/>
            <p:cNvSpPr/>
            <p:nvPr/>
          </p:nvSpPr>
          <p:spPr bwMode="auto">
            <a:xfrm>
              <a:off x="3206" y="1402"/>
              <a:ext cx="126" cy="160"/>
            </a:xfrm>
            <a:custGeom>
              <a:avLst/>
              <a:gdLst>
                <a:gd name="T0" fmla="*/ 0 w 141"/>
                <a:gd name="T1" fmla="*/ 0 h 178"/>
                <a:gd name="T2" fmla="*/ 107 w 141"/>
                <a:gd name="T3" fmla="*/ 137 h 178"/>
                <a:gd name="T4" fmla="*/ 12 w 141"/>
                <a:gd name="T5" fmla="*/ 110 h 178"/>
                <a:gd name="T6" fmla="*/ 0 w 141"/>
                <a:gd name="T7" fmla="*/ 0 h 178"/>
              </a:gdLst>
              <a:ahLst/>
              <a:cxnLst>
                <a:cxn ang="0">
                  <a:pos x="T0" y="T1"/>
                </a:cxn>
                <a:cxn ang="0">
                  <a:pos x="T2" y="T3"/>
                </a:cxn>
                <a:cxn ang="0">
                  <a:pos x="T4" y="T5"/>
                </a:cxn>
                <a:cxn ang="0">
                  <a:pos x="T6" y="T7"/>
                </a:cxn>
              </a:cxnLst>
              <a:rect l="0" t="0" r="r" b="b"/>
              <a:pathLst>
                <a:path w="141" h="178">
                  <a:moveTo>
                    <a:pt x="0" y="0"/>
                  </a:moveTo>
                  <a:cubicBezTo>
                    <a:pt x="15" y="44"/>
                    <a:pt x="141" y="75"/>
                    <a:pt x="107" y="137"/>
                  </a:cubicBezTo>
                  <a:cubicBezTo>
                    <a:pt x="87" y="176"/>
                    <a:pt x="24" y="178"/>
                    <a:pt x="12" y="110"/>
                  </a:cubicBezTo>
                  <a:cubicBezTo>
                    <a:pt x="5" y="70"/>
                    <a:pt x="0" y="0"/>
                    <a:pt x="0" y="0"/>
                  </a:cubicBezTo>
                  <a:close/>
                </a:path>
              </a:pathLst>
            </a:custGeom>
            <a:solidFill>
              <a:srgbClr val="EE7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0" name="Freeform 38"/>
            <p:cNvSpPr/>
            <p:nvPr/>
          </p:nvSpPr>
          <p:spPr bwMode="auto">
            <a:xfrm>
              <a:off x="2767" y="1622"/>
              <a:ext cx="281" cy="169"/>
            </a:xfrm>
            <a:custGeom>
              <a:avLst/>
              <a:gdLst>
                <a:gd name="T0" fmla="*/ 306 w 314"/>
                <a:gd name="T1" fmla="*/ 68 h 189"/>
                <a:gd name="T2" fmla="*/ 171 w 314"/>
                <a:gd name="T3" fmla="*/ 174 h 189"/>
                <a:gd name="T4" fmla="*/ 8 w 314"/>
                <a:gd name="T5" fmla="*/ 121 h 189"/>
                <a:gd name="T6" fmla="*/ 143 w 314"/>
                <a:gd name="T7" fmla="*/ 15 h 189"/>
                <a:gd name="T8" fmla="*/ 306 w 314"/>
                <a:gd name="T9" fmla="*/ 68 h 189"/>
              </a:gdLst>
              <a:ahLst/>
              <a:cxnLst>
                <a:cxn ang="0">
                  <a:pos x="T0" y="T1"/>
                </a:cxn>
                <a:cxn ang="0">
                  <a:pos x="T2" y="T3"/>
                </a:cxn>
                <a:cxn ang="0">
                  <a:pos x="T4" y="T5"/>
                </a:cxn>
                <a:cxn ang="0">
                  <a:pos x="T6" y="T7"/>
                </a:cxn>
                <a:cxn ang="0">
                  <a:pos x="T8" y="T9"/>
                </a:cxn>
              </a:cxnLst>
              <a:rect l="0" t="0" r="r" b="b"/>
              <a:pathLst>
                <a:path w="314" h="189">
                  <a:moveTo>
                    <a:pt x="306" y="68"/>
                  </a:moveTo>
                  <a:cubicBezTo>
                    <a:pt x="314" y="113"/>
                    <a:pt x="253" y="160"/>
                    <a:pt x="171" y="174"/>
                  </a:cubicBezTo>
                  <a:cubicBezTo>
                    <a:pt x="89" y="189"/>
                    <a:pt x="16" y="165"/>
                    <a:pt x="8" y="121"/>
                  </a:cubicBezTo>
                  <a:cubicBezTo>
                    <a:pt x="0" y="77"/>
                    <a:pt x="61" y="29"/>
                    <a:pt x="143" y="15"/>
                  </a:cubicBezTo>
                  <a:cubicBezTo>
                    <a:pt x="225" y="0"/>
                    <a:pt x="298" y="24"/>
                    <a:pt x="306" y="68"/>
                  </a:cubicBezTo>
                  <a:close/>
                </a:path>
              </a:pathLst>
            </a:custGeom>
            <a:solidFill>
              <a:srgbClr val="EE7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1" name="Freeform 39"/>
            <p:cNvSpPr/>
            <p:nvPr/>
          </p:nvSpPr>
          <p:spPr bwMode="auto">
            <a:xfrm>
              <a:off x="3525" y="1488"/>
              <a:ext cx="281" cy="169"/>
            </a:xfrm>
            <a:custGeom>
              <a:avLst/>
              <a:gdLst>
                <a:gd name="T0" fmla="*/ 306 w 314"/>
                <a:gd name="T1" fmla="*/ 68 h 189"/>
                <a:gd name="T2" fmla="*/ 171 w 314"/>
                <a:gd name="T3" fmla="*/ 175 h 189"/>
                <a:gd name="T4" fmla="*/ 8 w 314"/>
                <a:gd name="T5" fmla="*/ 121 h 189"/>
                <a:gd name="T6" fmla="*/ 143 w 314"/>
                <a:gd name="T7" fmla="*/ 15 h 189"/>
                <a:gd name="T8" fmla="*/ 306 w 314"/>
                <a:gd name="T9" fmla="*/ 68 h 189"/>
              </a:gdLst>
              <a:ahLst/>
              <a:cxnLst>
                <a:cxn ang="0">
                  <a:pos x="T0" y="T1"/>
                </a:cxn>
                <a:cxn ang="0">
                  <a:pos x="T2" y="T3"/>
                </a:cxn>
                <a:cxn ang="0">
                  <a:pos x="T4" y="T5"/>
                </a:cxn>
                <a:cxn ang="0">
                  <a:pos x="T6" y="T7"/>
                </a:cxn>
                <a:cxn ang="0">
                  <a:pos x="T8" y="T9"/>
                </a:cxn>
              </a:cxnLst>
              <a:rect l="0" t="0" r="r" b="b"/>
              <a:pathLst>
                <a:path w="314" h="189">
                  <a:moveTo>
                    <a:pt x="306" y="68"/>
                  </a:moveTo>
                  <a:cubicBezTo>
                    <a:pt x="314" y="113"/>
                    <a:pt x="254" y="160"/>
                    <a:pt x="171" y="175"/>
                  </a:cubicBezTo>
                  <a:cubicBezTo>
                    <a:pt x="89" y="189"/>
                    <a:pt x="16" y="165"/>
                    <a:pt x="8" y="121"/>
                  </a:cubicBezTo>
                  <a:cubicBezTo>
                    <a:pt x="0" y="77"/>
                    <a:pt x="61" y="29"/>
                    <a:pt x="143" y="15"/>
                  </a:cubicBezTo>
                  <a:cubicBezTo>
                    <a:pt x="226" y="0"/>
                    <a:pt x="299" y="24"/>
                    <a:pt x="306" y="68"/>
                  </a:cubicBezTo>
                  <a:close/>
                </a:path>
              </a:pathLst>
            </a:custGeom>
            <a:solidFill>
              <a:srgbClr val="EE7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Freeform 40"/>
            <p:cNvSpPr/>
            <p:nvPr/>
          </p:nvSpPr>
          <p:spPr bwMode="auto">
            <a:xfrm>
              <a:off x="3058" y="1594"/>
              <a:ext cx="476" cy="342"/>
            </a:xfrm>
            <a:custGeom>
              <a:avLst/>
              <a:gdLst>
                <a:gd name="T0" fmla="*/ 470 w 531"/>
                <a:gd name="T1" fmla="*/ 29 h 382"/>
                <a:gd name="T2" fmla="*/ 263 w 531"/>
                <a:gd name="T3" fmla="*/ 88 h 382"/>
                <a:gd name="T4" fmla="*/ 45 w 531"/>
                <a:gd name="T5" fmla="*/ 111 h 382"/>
                <a:gd name="T6" fmla="*/ 303 w 531"/>
                <a:gd name="T7" fmla="*/ 341 h 382"/>
                <a:gd name="T8" fmla="*/ 470 w 531"/>
                <a:gd name="T9" fmla="*/ 29 h 382"/>
              </a:gdLst>
              <a:ahLst/>
              <a:cxnLst>
                <a:cxn ang="0">
                  <a:pos x="T0" y="T1"/>
                </a:cxn>
                <a:cxn ang="0">
                  <a:pos x="T2" y="T3"/>
                </a:cxn>
                <a:cxn ang="0">
                  <a:pos x="T4" y="T5"/>
                </a:cxn>
                <a:cxn ang="0">
                  <a:pos x="T6" y="T7"/>
                </a:cxn>
                <a:cxn ang="0">
                  <a:pos x="T8" y="T9"/>
                </a:cxn>
              </a:cxnLst>
              <a:rect l="0" t="0" r="r" b="b"/>
              <a:pathLst>
                <a:path w="531" h="382">
                  <a:moveTo>
                    <a:pt x="470" y="29"/>
                  </a:moveTo>
                  <a:cubicBezTo>
                    <a:pt x="405" y="0"/>
                    <a:pt x="393" y="65"/>
                    <a:pt x="263" y="88"/>
                  </a:cubicBezTo>
                  <a:cubicBezTo>
                    <a:pt x="130" y="111"/>
                    <a:pt x="101" y="50"/>
                    <a:pt x="45" y="111"/>
                  </a:cubicBezTo>
                  <a:cubicBezTo>
                    <a:pt x="0" y="160"/>
                    <a:pt x="85" y="382"/>
                    <a:pt x="303" y="341"/>
                  </a:cubicBezTo>
                  <a:cubicBezTo>
                    <a:pt x="521" y="301"/>
                    <a:pt x="531" y="56"/>
                    <a:pt x="470" y="29"/>
                  </a:cubicBezTo>
                  <a:close/>
                </a:path>
              </a:pathLst>
            </a:custGeom>
            <a:solidFill>
              <a:srgbClr val="5B22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41"/>
            <p:cNvSpPr/>
            <p:nvPr/>
          </p:nvSpPr>
          <p:spPr bwMode="auto">
            <a:xfrm>
              <a:off x="3187" y="1830"/>
              <a:ext cx="264" cy="80"/>
            </a:xfrm>
            <a:custGeom>
              <a:avLst/>
              <a:gdLst>
                <a:gd name="T0" fmla="*/ 0 w 295"/>
                <a:gd name="T1" fmla="*/ 56 h 89"/>
                <a:gd name="T2" fmla="*/ 159 w 295"/>
                <a:gd name="T3" fmla="*/ 77 h 89"/>
                <a:gd name="T4" fmla="*/ 295 w 295"/>
                <a:gd name="T5" fmla="*/ 6 h 89"/>
                <a:gd name="T6" fmla="*/ 141 w 295"/>
                <a:gd name="T7" fmla="*/ 11 h 89"/>
                <a:gd name="T8" fmla="*/ 0 w 295"/>
                <a:gd name="T9" fmla="*/ 56 h 89"/>
              </a:gdLst>
              <a:ahLst/>
              <a:cxnLst>
                <a:cxn ang="0">
                  <a:pos x="T0" y="T1"/>
                </a:cxn>
                <a:cxn ang="0">
                  <a:pos x="T2" y="T3"/>
                </a:cxn>
                <a:cxn ang="0">
                  <a:pos x="T4" y="T5"/>
                </a:cxn>
                <a:cxn ang="0">
                  <a:pos x="T6" y="T7"/>
                </a:cxn>
                <a:cxn ang="0">
                  <a:pos x="T8" y="T9"/>
                </a:cxn>
              </a:cxnLst>
              <a:rect l="0" t="0" r="r" b="b"/>
              <a:pathLst>
                <a:path w="295" h="89">
                  <a:moveTo>
                    <a:pt x="0" y="56"/>
                  </a:moveTo>
                  <a:cubicBezTo>
                    <a:pt x="41" y="78"/>
                    <a:pt x="94" y="89"/>
                    <a:pt x="159" y="77"/>
                  </a:cubicBezTo>
                  <a:cubicBezTo>
                    <a:pt x="219" y="66"/>
                    <a:pt x="263" y="39"/>
                    <a:pt x="295" y="6"/>
                  </a:cubicBezTo>
                  <a:cubicBezTo>
                    <a:pt x="256" y="0"/>
                    <a:pt x="205" y="0"/>
                    <a:pt x="141" y="11"/>
                  </a:cubicBezTo>
                  <a:cubicBezTo>
                    <a:pt x="80" y="22"/>
                    <a:pt x="34" y="38"/>
                    <a:pt x="0" y="56"/>
                  </a:cubicBezTo>
                  <a:close/>
                </a:path>
              </a:pathLst>
            </a:custGeom>
            <a:solidFill>
              <a:srgbClr val="EA73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4" name="Freeform 42"/>
            <p:cNvSpPr/>
            <p:nvPr/>
          </p:nvSpPr>
          <p:spPr bwMode="auto">
            <a:xfrm>
              <a:off x="3118" y="1609"/>
              <a:ext cx="350" cy="149"/>
            </a:xfrm>
            <a:custGeom>
              <a:avLst/>
              <a:gdLst>
                <a:gd name="T0" fmla="*/ 380 w 391"/>
                <a:gd name="T1" fmla="*/ 5 h 166"/>
                <a:gd name="T2" fmla="*/ 196 w 391"/>
                <a:gd name="T3" fmla="*/ 71 h 166"/>
                <a:gd name="T4" fmla="*/ 0 w 391"/>
                <a:gd name="T5" fmla="*/ 75 h 166"/>
                <a:gd name="T6" fmla="*/ 208 w 391"/>
                <a:gd name="T7" fmla="*/ 149 h 166"/>
                <a:gd name="T8" fmla="*/ 380 w 391"/>
                <a:gd name="T9" fmla="*/ 5 h 166"/>
              </a:gdLst>
              <a:ahLst/>
              <a:cxnLst>
                <a:cxn ang="0">
                  <a:pos x="T0" y="T1"/>
                </a:cxn>
                <a:cxn ang="0">
                  <a:pos x="T2" y="T3"/>
                </a:cxn>
                <a:cxn ang="0">
                  <a:pos x="T4" y="T5"/>
                </a:cxn>
                <a:cxn ang="0">
                  <a:pos x="T6" y="T7"/>
                </a:cxn>
                <a:cxn ang="0">
                  <a:pos x="T8" y="T9"/>
                </a:cxn>
              </a:cxnLst>
              <a:rect l="0" t="0" r="r" b="b"/>
              <a:pathLst>
                <a:path w="391" h="166">
                  <a:moveTo>
                    <a:pt x="380" y="5"/>
                  </a:moveTo>
                  <a:cubicBezTo>
                    <a:pt x="333" y="0"/>
                    <a:pt x="309" y="51"/>
                    <a:pt x="196" y="71"/>
                  </a:cubicBezTo>
                  <a:cubicBezTo>
                    <a:pt x="82" y="90"/>
                    <a:pt x="44" y="48"/>
                    <a:pt x="0" y="75"/>
                  </a:cubicBezTo>
                  <a:cubicBezTo>
                    <a:pt x="12" y="137"/>
                    <a:pt x="116" y="166"/>
                    <a:pt x="208" y="149"/>
                  </a:cubicBezTo>
                  <a:cubicBezTo>
                    <a:pt x="299" y="132"/>
                    <a:pt x="391" y="67"/>
                    <a:pt x="38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43"/>
            <p:cNvSpPr/>
            <p:nvPr/>
          </p:nvSpPr>
          <p:spPr bwMode="auto">
            <a:xfrm>
              <a:off x="2757" y="1329"/>
              <a:ext cx="278" cy="286"/>
            </a:xfrm>
            <a:custGeom>
              <a:avLst/>
              <a:gdLst>
                <a:gd name="T0" fmla="*/ 271 w 311"/>
                <a:gd name="T1" fmla="*/ 91 h 320"/>
                <a:gd name="T2" fmla="*/ 228 w 311"/>
                <a:gd name="T3" fmla="*/ 282 h 320"/>
                <a:gd name="T4" fmla="*/ 40 w 311"/>
                <a:gd name="T5" fmla="*/ 229 h 320"/>
                <a:gd name="T6" fmla="*/ 83 w 311"/>
                <a:gd name="T7" fmla="*/ 38 h 320"/>
                <a:gd name="T8" fmla="*/ 271 w 311"/>
                <a:gd name="T9" fmla="*/ 91 h 320"/>
              </a:gdLst>
              <a:ahLst/>
              <a:cxnLst>
                <a:cxn ang="0">
                  <a:pos x="T0" y="T1"/>
                </a:cxn>
                <a:cxn ang="0">
                  <a:pos x="T2" y="T3"/>
                </a:cxn>
                <a:cxn ang="0">
                  <a:pos x="T4" y="T5"/>
                </a:cxn>
                <a:cxn ang="0">
                  <a:pos x="T6" y="T7"/>
                </a:cxn>
                <a:cxn ang="0">
                  <a:pos x="T8" y="T9"/>
                </a:cxn>
              </a:cxnLst>
              <a:rect l="0" t="0" r="r" b="b"/>
              <a:pathLst>
                <a:path w="311" h="320">
                  <a:moveTo>
                    <a:pt x="271" y="91"/>
                  </a:moveTo>
                  <a:cubicBezTo>
                    <a:pt x="311" y="159"/>
                    <a:pt x="292" y="244"/>
                    <a:pt x="228" y="282"/>
                  </a:cubicBezTo>
                  <a:cubicBezTo>
                    <a:pt x="165" y="320"/>
                    <a:pt x="80" y="296"/>
                    <a:pt x="40" y="229"/>
                  </a:cubicBezTo>
                  <a:cubicBezTo>
                    <a:pt x="0" y="161"/>
                    <a:pt x="19" y="76"/>
                    <a:pt x="83" y="38"/>
                  </a:cubicBezTo>
                  <a:cubicBezTo>
                    <a:pt x="146" y="0"/>
                    <a:pt x="230" y="24"/>
                    <a:pt x="271"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44"/>
            <p:cNvSpPr/>
            <p:nvPr/>
          </p:nvSpPr>
          <p:spPr bwMode="auto">
            <a:xfrm>
              <a:off x="2811" y="1385"/>
              <a:ext cx="171" cy="176"/>
            </a:xfrm>
            <a:custGeom>
              <a:avLst/>
              <a:gdLst>
                <a:gd name="T0" fmla="*/ 166 w 191"/>
                <a:gd name="T1" fmla="*/ 56 h 197"/>
                <a:gd name="T2" fmla="*/ 140 w 191"/>
                <a:gd name="T3" fmla="*/ 173 h 197"/>
                <a:gd name="T4" fmla="*/ 24 w 191"/>
                <a:gd name="T5" fmla="*/ 141 h 197"/>
                <a:gd name="T6" fmla="*/ 50 w 191"/>
                <a:gd name="T7" fmla="*/ 23 h 197"/>
                <a:gd name="T8" fmla="*/ 166 w 191"/>
                <a:gd name="T9" fmla="*/ 56 h 197"/>
              </a:gdLst>
              <a:ahLst/>
              <a:cxnLst>
                <a:cxn ang="0">
                  <a:pos x="T0" y="T1"/>
                </a:cxn>
                <a:cxn ang="0">
                  <a:pos x="T2" y="T3"/>
                </a:cxn>
                <a:cxn ang="0">
                  <a:pos x="T4" y="T5"/>
                </a:cxn>
                <a:cxn ang="0">
                  <a:pos x="T6" y="T7"/>
                </a:cxn>
                <a:cxn ang="0">
                  <a:pos x="T8" y="T9"/>
                </a:cxn>
              </a:cxnLst>
              <a:rect l="0" t="0" r="r" b="b"/>
              <a:pathLst>
                <a:path w="191" h="197">
                  <a:moveTo>
                    <a:pt x="166" y="56"/>
                  </a:moveTo>
                  <a:cubicBezTo>
                    <a:pt x="191" y="97"/>
                    <a:pt x="180" y="150"/>
                    <a:pt x="140" y="173"/>
                  </a:cubicBezTo>
                  <a:cubicBezTo>
                    <a:pt x="101" y="197"/>
                    <a:pt x="49" y="182"/>
                    <a:pt x="24" y="141"/>
                  </a:cubicBezTo>
                  <a:cubicBezTo>
                    <a:pt x="0" y="99"/>
                    <a:pt x="11" y="46"/>
                    <a:pt x="50" y="23"/>
                  </a:cubicBezTo>
                  <a:cubicBezTo>
                    <a:pt x="90" y="0"/>
                    <a:pt x="142" y="14"/>
                    <a:pt x="166" y="56"/>
                  </a:cubicBezTo>
                  <a:close/>
                </a:path>
              </a:pathLst>
            </a:custGeom>
            <a:solidFill>
              <a:srgbClr val="2421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45"/>
            <p:cNvSpPr/>
            <p:nvPr/>
          </p:nvSpPr>
          <p:spPr bwMode="auto">
            <a:xfrm>
              <a:off x="2837" y="1432"/>
              <a:ext cx="46" cy="49"/>
            </a:xfrm>
            <a:custGeom>
              <a:avLst/>
              <a:gdLst>
                <a:gd name="T0" fmla="*/ 50 w 52"/>
                <a:gd name="T1" fmla="*/ 24 h 55"/>
                <a:gd name="T2" fmla="*/ 30 w 52"/>
                <a:gd name="T3" fmla="*/ 53 h 55"/>
                <a:gd name="T4" fmla="*/ 2 w 52"/>
                <a:gd name="T5" fmla="*/ 31 h 55"/>
                <a:gd name="T6" fmla="*/ 22 w 52"/>
                <a:gd name="T7" fmla="*/ 2 h 55"/>
                <a:gd name="T8" fmla="*/ 50 w 52"/>
                <a:gd name="T9" fmla="*/ 24 h 55"/>
              </a:gdLst>
              <a:ahLst/>
              <a:cxnLst>
                <a:cxn ang="0">
                  <a:pos x="T0" y="T1"/>
                </a:cxn>
                <a:cxn ang="0">
                  <a:pos x="T2" y="T3"/>
                </a:cxn>
                <a:cxn ang="0">
                  <a:pos x="T4" y="T5"/>
                </a:cxn>
                <a:cxn ang="0">
                  <a:pos x="T6" y="T7"/>
                </a:cxn>
                <a:cxn ang="0">
                  <a:pos x="T8" y="T9"/>
                </a:cxn>
              </a:cxnLst>
              <a:rect l="0" t="0" r="r" b="b"/>
              <a:pathLst>
                <a:path w="52" h="55">
                  <a:moveTo>
                    <a:pt x="50" y="24"/>
                  </a:moveTo>
                  <a:cubicBezTo>
                    <a:pt x="52" y="38"/>
                    <a:pt x="43" y="51"/>
                    <a:pt x="30" y="53"/>
                  </a:cubicBezTo>
                  <a:cubicBezTo>
                    <a:pt x="16" y="55"/>
                    <a:pt x="4" y="45"/>
                    <a:pt x="2" y="31"/>
                  </a:cubicBezTo>
                  <a:cubicBezTo>
                    <a:pt x="0" y="18"/>
                    <a:pt x="9" y="5"/>
                    <a:pt x="22" y="2"/>
                  </a:cubicBezTo>
                  <a:cubicBezTo>
                    <a:pt x="35" y="0"/>
                    <a:pt x="47" y="10"/>
                    <a:pt x="50"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8" name="Freeform 46"/>
            <p:cNvSpPr/>
            <p:nvPr/>
          </p:nvSpPr>
          <p:spPr bwMode="auto">
            <a:xfrm>
              <a:off x="2925" y="1482"/>
              <a:ext cx="29" cy="30"/>
            </a:xfrm>
            <a:custGeom>
              <a:avLst/>
              <a:gdLst>
                <a:gd name="T0" fmla="*/ 31 w 32"/>
                <a:gd name="T1" fmla="*/ 15 h 34"/>
                <a:gd name="T2" fmla="*/ 18 w 32"/>
                <a:gd name="T3" fmla="*/ 33 h 34"/>
                <a:gd name="T4" fmla="*/ 1 w 32"/>
                <a:gd name="T5" fmla="*/ 20 h 34"/>
                <a:gd name="T6" fmla="*/ 14 w 32"/>
                <a:gd name="T7" fmla="*/ 2 h 34"/>
                <a:gd name="T8" fmla="*/ 31 w 32"/>
                <a:gd name="T9" fmla="*/ 15 h 34"/>
              </a:gdLst>
              <a:ahLst/>
              <a:cxnLst>
                <a:cxn ang="0">
                  <a:pos x="T0" y="T1"/>
                </a:cxn>
                <a:cxn ang="0">
                  <a:pos x="T2" y="T3"/>
                </a:cxn>
                <a:cxn ang="0">
                  <a:pos x="T4" y="T5"/>
                </a:cxn>
                <a:cxn ang="0">
                  <a:pos x="T6" y="T7"/>
                </a:cxn>
                <a:cxn ang="0">
                  <a:pos x="T8" y="T9"/>
                </a:cxn>
              </a:cxnLst>
              <a:rect l="0" t="0" r="r" b="b"/>
              <a:pathLst>
                <a:path w="32" h="34">
                  <a:moveTo>
                    <a:pt x="31" y="15"/>
                  </a:moveTo>
                  <a:cubicBezTo>
                    <a:pt x="32" y="24"/>
                    <a:pt x="27" y="32"/>
                    <a:pt x="18" y="33"/>
                  </a:cubicBezTo>
                  <a:cubicBezTo>
                    <a:pt x="10" y="34"/>
                    <a:pt x="2" y="28"/>
                    <a:pt x="1" y="20"/>
                  </a:cubicBezTo>
                  <a:cubicBezTo>
                    <a:pt x="0" y="11"/>
                    <a:pt x="5" y="3"/>
                    <a:pt x="14" y="2"/>
                  </a:cubicBezTo>
                  <a:cubicBezTo>
                    <a:pt x="22" y="0"/>
                    <a:pt x="29" y="6"/>
                    <a:pt x="3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Freeform 47"/>
            <p:cNvSpPr/>
            <p:nvPr/>
          </p:nvSpPr>
          <p:spPr bwMode="auto">
            <a:xfrm>
              <a:off x="2760" y="1255"/>
              <a:ext cx="219" cy="186"/>
            </a:xfrm>
            <a:custGeom>
              <a:avLst/>
              <a:gdLst>
                <a:gd name="T0" fmla="*/ 0 w 245"/>
                <a:gd name="T1" fmla="*/ 208 h 208"/>
                <a:gd name="T2" fmla="*/ 245 w 245"/>
                <a:gd name="T3" fmla="*/ 130 h 208"/>
                <a:gd name="T4" fmla="*/ 0 w 245"/>
                <a:gd name="T5" fmla="*/ 208 h 208"/>
              </a:gdLst>
              <a:ahLst/>
              <a:cxnLst>
                <a:cxn ang="0">
                  <a:pos x="T0" y="T1"/>
                </a:cxn>
                <a:cxn ang="0">
                  <a:pos x="T2" y="T3"/>
                </a:cxn>
                <a:cxn ang="0">
                  <a:pos x="T4" y="T5"/>
                </a:cxn>
              </a:cxnLst>
              <a:rect l="0" t="0" r="r" b="b"/>
              <a:pathLst>
                <a:path w="245" h="208">
                  <a:moveTo>
                    <a:pt x="0" y="208"/>
                  </a:moveTo>
                  <a:cubicBezTo>
                    <a:pt x="0" y="208"/>
                    <a:pt x="85" y="67"/>
                    <a:pt x="245" y="130"/>
                  </a:cubicBezTo>
                  <a:cubicBezTo>
                    <a:pt x="76" y="0"/>
                    <a:pt x="0" y="208"/>
                    <a:pt x="0" y="208"/>
                  </a:cubicBezTo>
                  <a:close/>
                </a:path>
              </a:pathLst>
            </a:custGeom>
            <a:solidFill>
              <a:srgbClr val="7E45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0" name="Freeform 48"/>
            <p:cNvSpPr/>
            <p:nvPr/>
          </p:nvSpPr>
          <p:spPr bwMode="auto">
            <a:xfrm>
              <a:off x="3465" y="1212"/>
              <a:ext cx="262" cy="275"/>
            </a:xfrm>
            <a:custGeom>
              <a:avLst/>
              <a:gdLst>
                <a:gd name="T0" fmla="*/ 15 w 293"/>
                <a:gd name="T1" fmla="*/ 128 h 307"/>
                <a:gd name="T2" fmla="*/ 120 w 293"/>
                <a:gd name="T3" fmla="*/ 293 h 307"/>
                <a:gd name="T4" fmla="*/ 279 w 293"/>
                <a:gd name="T5" fmla="*/ 179 h 307"/>
                <a:gd name="T6" fmla="*/ 174 w 293"/>
                <a:gd name="T7" fmla="*/ 14 h 307"/>
                <a:gd name="T8" fmla="*/ 15 w 293"/>
                <a:gd name="T9" fmla="*/ 128 h 307"/>
              </a:gdLst>
              <a:ahLst/>
              <a:cxnLst>
                <a:cxn ang="0">
                  <a:pos x="T0" y="T1"/>
                </a:cxn>
                <a:cxn ang="0">
                  <a:pos x="T2" y="T3"/>
                </a:cxn>
                <a:cxn ang="0">
                  <a:pos x="T4" y="T5"/>
                </a:cxn>
                <a:cxn ang="0">
                  <a:pos x="T6" y="T7"/>
                </a:cxn>
                <a:cxn ang="0">
                  <a:pos x="T8" y="T9"/>
                </a:cxn>
              </a:cxnLst>
              <a:rect l="0" t="0" r="r" b="b"/>
              <a:pathLst>
                <a:path w="293" h="307">
                  <a:moveTo>
                    <a:pt x="15" y="128"/>
                  </a:moveTo>
                  <a:cubicBezTo>
                    <a:pt x="0" y="205"/>
                    <a:pt x="47" y="279"/>
                    <a:pt x="120" y="293"/>
                  </a:cubicBezTo>
                  <a:cubicBezTo>
                    <a:pt x="193" y="307"/>
                    <a:pt x="264" y="256"/>
                    <a:pt x="279" y="179"/>
                  </a:cubicBezTo>
                  <a:cubicBezTo>
                    <a:pt x="293" y="102"/>
                    <a:pt x="246" y="28"/>
                    <a:pt x="174" y="14"/>
                  </a:cubicBezTo>
                  <a:cubicBezTo>
                    <a:pt x="101" y="0"/>
                    <a:pt x="30" y="51"/>
                    <a:pt x="15"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1" name="Freeform 49"/>
            <p:cNvSpPr/>
            <p:nvPr/>
          </p:nvSpPr>
          <p:spPr bwMode="auto">
            <a:xfrm>
              <a:off x="3516" y="1265"/>
              <a:ext cx="161" cy="169"/>
            </a:xfrm>
            <a:custGeom>
              <a:avLst/>
              <a:gdLst>
                <a:gd name="T0" fmla="*/ 9 w 180"/>
                <a:gd name="T1" fmla="*/ 79 h 189"/>
                <a:gd name="T2" fmla="*/ 73 w 180"/>
                <a:gd name="T3" fmla="*/ 181 h 189"/>
                <a:gd name="T4" fmla="*/ 171 w 180"/>
                <a:gd name="T5" fmla="*/ 110 h 189"/>
                <a:gd name="T6" fmla="*/ 106 w 180"/>
                <a:gd name="T7" fmla="*/ 9 h 189"/>
                <a:gd name="T8" fmla="*/ 9 w 180"/>
                <a:gd name="T9" fmla="*/ 79 h 189"/>
              </a:gdLst>
              <a:ahLst/>
              <a:cxnLst>
                <a:cxn ang="0">
                  <a:pos x="T0" y="T1"/>
                </a:cxn>
                <a:cxn ang="0">
                  <a:pos x="T2" y="T3"/>
                </a:cxn>
                <a:cxn ang="0">
                  <a:pos x="T4" y="T5"/>
                </a:cxn>
                <a:cxn ang="0">
                  <a:pos x="T6" y="T7"/>
                </a:cxn>
                <a:cxn ang="0">
                  <a:pos x="T8" y="T9"/>
                </a:cxn>
              </a:cxnLst>
              <a:rect l="0" t="0" r="r" b="b"/>
              <a:pathLst>
                <a:path w="180" h="189">
                  <a:moveTo>
                    <a:pt x="9" y="79"/>
                  </a:moveTo>
                  <a:cubicBezTo>
                    <a:pt x="0" y="127"/>
                    <a:pt x="28" y="172"/>
                    <a:pt x="73" y="181"/>
                  </a:cubicBezTo>
                  <a:cubicBezTo>
                    <a:pt x="118" y="189"/>
                    <a:pt x="162" y="158"/>
                    <a:pt x="171" y="110"/>
                  </a:cubicBezTo>
                  <a:cubicBezTo>
                    <a:pt x="180" y="63"/>
                    <a:pt x="151" y="17"/>
                    <a:pt x="106" y="9"/>
                  </a:cubicBezTo>
                  <a:cubicBezTo>
                    <a:pt x="62" y="0"/>
                    <a:pt x="18" y="32"/>
                    <a:pt x="9" y="79"/>
                  </a:cubicBezTo>
                  <a:close/>
                </a:path>
              </a:pathLst>
            </a:custGeom>
            <a:solidFill>
              <a:srgbClr val="2421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2" name="Freeform 50"/>
            <p:cNvSpPr/>
            <p:nvPr/>
          </p:nvSpPr>
          <p:spPr bwMode="auto">
            <a:xfrm>
              <a:off x="3602" y="1298"/>
              <a:ext cx="47" cy="49"/>
            </a:xfrm>
            <a:custGeom>
              <a:avLst/>
              <a:gdLst>
                <a:gd name="T0" fmla="*/ 2 w 53"/>
                <a:gd name="T1" fmla="*/ 32 h 55"/>
                <a:gd name="T2" fmla="*/ 31 w 53"/>
                <a:gd name="T3" fmla="*/ 52 h 55"/>
                <a:gd name="T4" fmla="*/ 50 w 53"/>
                <a:gd name="T5" fmla="*/ 23 h 55"/>
                <a:gd name="T6" fmla="*/ 21 w 53"/>
                <a:gd name="T7" fmla="*/ 2 h 55"/>
                <a:gd name="T8" fmla="*/ 2 w 53"/>
                <a:gd name="T9" fmla="*/ 32 h 55"/>
              </a:gdLst>
              <a:ahLst/>
              <a:cxnLst>
                <a:cxn ang="0">
                  <a:pos x="T0" y="T1"/>
                </a:cxn>
                <a:cxn ang="0">
                  <a:pos x="T2" y="T3"/>
                </a:cxn>
                <a:cxn ang="0">
                  <a:pos x="T4" y="T5"/>
                </a:cxn>
                <a:cxn ang="0">
                  <a:pos x="T6" y="T7"/>
                </a:cxn>
                <a:cxn ang="0">
                  <a:pos x="T8" y="T9"/>
                </a:cxn>
              </a:cxnLst>
              <a:rect l="0" t="0" r="r" b="b"/>
              <a:pathLst>
                <a:path w="53" h="55">
                  <a:moveTo>
                    <a:pt x="2" y="32"/>
                  </a:moveTo>
                  <a:cubicBezTo>
                    <a:pt x="5" y="46"/>
                    <a:pt x="18" y="55"/>
                    <a:pt x="31" y="52"/>
                  </a:cubicBezTo>
                  <a:cubicBezTo>
                    <a:pt x="44" y="50"/>
                    <a:pt x="53" y="37"/>
                    <a:pt x="50" y="23"/>
                  </a:cubicBezTo>
                  <a:cubicBezTo>
                    <a:pt x="47" y="9"/>
                    <a:pt x="34" y="0"/>
                    <a:pt x="21" y="2"/>
                  </a:cubicBezTo>
                  <a:cubicBezTo>
                    <a:pt x="8" y="5"/>
                    <a:pt x="0" y="18"/>
                    <a:pt x="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3" name="Freeform 51"/>
            <p:cNvSpPr/>
            <p:nvPr/>
          </p:nvSpPr>
          <p:spPr bwMode="auto">
            <a:xfrm>
              <a:off x="3549" y="1373"/>
              <a:ext cx="29" cy="30"/>
            </a:xfrm>
            <a:custGeom>
              <a:avLst/>
              <a:gdLst>
                <a:gd name="T0" fmla="*/ 2 w 33"/>
                <a:gd name="T1" fmla="*/ 20 h 34"/>
                <a:gd name="T2" fmla="*/ 20 w 33"/>
                <a:gd name="T3" fmla="*/ 32 h 34"/>
                <a:gd name="T4" fmla="*/ 32 w 33"/>
                <a:gd name="T5" fmla="*/ 14 h 34"/>
                <a:gd name="T6" fmla="*/ 14 w 33"/>
                <a:gd name="T7" fmla="*/ 1 h 34"/>
                <a:gd name="T8" fmla="*/ 2 w 33"/>
                <a:gd name="T9" fmla="*/ 20 h 34"/>
              </a:gdLst>
              <a:ahLst/>
              <a:cxnLst>
                <a:cxn ang="0">
                  <a:pos x="T0" y="T1"/>
                </a:cxn>
                <a:cxn ang="0">
                  <a:pos x="T2" y="T3"/>
                </a:cxn>
                <a:cxn ang="0">
                  <a:pos x="T4" y="T5"/>
                </a:cxn>
                <a:cxn ang="0">
                  <a:pos x="T6" y="T7"/>
                </a:cxn>
                <a:cxn ang="0">
                  <a:pos x="T8" y="T9"/>
                </a:cxn>
              </a:cxnLst>
              <a:rect l="0" t="0" r="r" b="b"/>
              <a:pathLst>
                <a:path w="33" h="34">
                  <a:moveTo>
                    <a:pt x="2" y="20"/>
                  </a:moveTo>
                  <a:cubicBezTo>
                    <a:pt x="4" y="28"/>
                    <a:pt x="12" y="34"/>
                    <a:pt x="20" y="32"/>
                  </a:cubicBezTo>
                  <a:cubicBezTo>
                    <a:pt x="28" y="31"/>
                    <a:pt x="33" y="22"/>
                    <a:pt x="32" y="14"/>
                  </a:cubicBezTo>
                  <a:cubicBezTo>
                    <a:pt x="30" y="5"/>
                    <a:pt x="22" y="0"/>
                    <a:pt x="14" y="1"/>
                  </a:cubicBezTo>
                  <a:cubicBezTo>
                    <a:pt x="6" y="3"/>
                    <a:pt x="0" y="11"/>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4" name="Freeform 52"/>
            <p:cNvSpPr/>
            <p:nvPr/>
          </p:nvSpPr>
          <p:spPr bwMode="auto">
            <a:xfrm>
              <a:off x="3483" y="1121"/>
              <a:ext cx="230" cy="161"/>
            </a:xfrm>
            <a:custGeom>
              <a:avLst/>
              <a:gdLst>
                <a:gd name="T0" fmla="*/ 257 w 257"/>
                <a:gd name="T1" fmla="*/ 170 h 180"/>
                <a:gd name="T2" fmla="*/ 0 w 257"/>
                <a:gd name="T3" fmla="*/ 180 h 180"/>
                <a:gd name="T4" fmla="*/ 257 w 257"/>
                <a:gd name="T5" fmla="*/ 170 h 180"/>
              </a:gdLst>
              <a:ahLst/>
              <a:cxnLst>
                <a:cxn ang="0">
                  <a:pos x="T0" y="T1"/>
                </a:cxn>
                <a:cxn ang="0">
                  <a:pos x="T2" y="T3"/>
                </a:cxn>
                <a:cxn ang="0">
                  <a:pos x="T4" y="T5"/>
                </a:cxn>
              </a:cxnLst>
              <a:rect l="0" t="0" r="r" b="b"/>
              <a:pathLst>
                <a:path w="257" h="180">
                  <a:moveTo>
                    <a:pt x="257" y="170"/>
                  </a:moveTo>
                  <a:cubicBezTo>
                    <a:pt x="257" y="170"/>
                    <a:pt x="130" y="66"/>
                    <a:pt x="0" y="180"/>
                  </a:cubicBezTo>
                  <a:cubicBezTo>
                    <a:pt x="115" y="0"/>
                    <a:pt x="257" y="170"/>
                    <a:pt x="257" y="170"/>
                  </a:cubicBezTo>
                  <a:close/>
                </a:path>
              </a:pathLst>
            </a:custGeom>
            <a:solidFill>
              <a:srgbClr val="7E45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5" name="Freeform 53"/>
            <p:cNvSpPr/>
            <p:nvPr/>
          </p:nvSpPr>
          <p:spPr bwMode="auto">
            <a:xfrm>
              <a:off x="3479" y="1061"/>
              <a:ext cx="157" cy="88"/>
            </a:xfrm>
            <a:custGeom>
              <a:avLst/>
              <a:gdLst>
                <a:gd name="T0" fmla="*/ 91 w 176"/>
                <a:gd name="T1" fmla="*/ 17 h 98"/>
                <a:gd name="T2" fmla="*/ 52 w 176"/>
                <a:gd name="T3" fmla="*/ 84 h 98"/>
                <a:gd name="T4" fmla="*/ 162 w 176"/>
                <a:gd name="T5" fmla="*/ 92 h 98"/>
                <a:gd name="T6" fmla="*/ 91 w 176"/>
                <a:gd name="T7" fmla="*/ 17 h 98"/>
              </a:gdLst>
              <a:ahLst/>
              <a:cxnLst>
                <a:cxn ang="0">
                  <a:pos x="T0" y="T1"/>
                </a:cxn>
                <a:cxn ang="0">
                  <a:pos x="T2" y="T3"/>
                </a:cxn>
                <a:cxn ang="0">
                  <a:pos x="T4" y="T5"/>
                </a:cxn>
                <a:cxn ang="0">
                  <a:pos x="T6" y="T7"/>
                </a:cxn>
              </a:cxnLst>
              <a:rect l="0" t="0" r="r" b="b"/>
              <a:pathLst>
                <a:path w="176" h="98">
                  <a:moveTo>
                    <a:pt x="91" y="17"/>
                  </a:moveTo>
                  <a:cubicBezTo>
                    <a:pt x="11" y="0"/>
                    <a:pt x="0" y="87"/>
                    <a:pt x="52" y="84"/>
                  </a:cubicBezTo>
                  <a:cubicBezTo>
                    <a:pt x="107" y="80"/>
                    <a:pt x="155" y="98"/>
                    <a:pt x="162" y="92"/>
                  </a:cubicBezTo>
                  <a:cubicBezTo>
                    <a:pt x="176" y="79"/>
                    <a:pt x="135" y="27"/>
                    <a:pt x="91" y="17"/>
                  </a:cubicBezTo>
                  <a:close/>
                </a:path>
              </a:pathLst>
            </a:custGeom>
            <a:solidFill>
              <a:srgbClr val="A048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6" name="Freeform 54"/>
            <p:cNvSpPr/>
            <p:nvPr/>
          </p:nvSpPr>
          <p:spPr bwMode="auto">
            <a:xfrm>
              <a:off x="2765" y="1191"/>
              <a:ext cx="155" cy="113"/>
            </a:xfrm>
            <a:custGeom>
              <a:avLst/>
              <a:gdLst>
                <a:gd name="T0" fmla="*/ 70 w 173"/>
                <a:gd name="T1" fmla="*/ 33 h 126"/>
                <a:gd name="T2" fmla="*/ 122 w 173"/>
                <a:gd name="T3" fmla="*/ 90 h 126"/>
                <a:gd name="T4" fmla="*/ 17 w 173"/>
                <a:gd name="T5" fmla="*/ 121 h 126"/>
                <a:gd name="T6" fmla="*/ 70 w 173"/>
                <a:gd name="T7" fmla="*/ 33 h 126"/>
              </a:gdLst>
              <a:ahLst/>
              <a:cxnLst>
                <a:cxn ang="0">
                  <a:pos x="T0" y="T1"/>
                </a:cxn>
                <a:cxn ang="0">
                  <a:pos x="T2" y="T3"/>
                </a:cxn>
                <a:cxn ang="0">
                  <a:pos x="T4" y="T5"/>
                </a:cxn>
                <a:cxn ang="0">
                  <a:pos x="T6" y="T7"/>
                </a:cxn>
              </a:cxnLst>
              <a:rect l="0" t="0" r="r" b="b"/>
              <a:pathLst>
                <a:path w="173" h="126">
                  <a:moveTo>
                    <a:pt x="70" y="33"/>
                  </a:moveTo>
                  <a:cubicBezTo>
                    <a:pt x="144" y="0"/>
                    <a:pt x="173" y="82"/>
                    <a:pt x="122" y="90"/>
                  </a:cubicBezTo>
                  <a:cubicBezTo>
                    <a:pt x="67" y="98"/>
                    <a:pt x="24" y="126"/>
                    <a:pt x="17" y="121"/>
                  </a:cubicBezTo>
                  <a:cubicBezTo>
                    <a:pt x="0" y="112"/>
                    <a:pt x="29" y="52"/>
                    <a:pt x="70" y="33"/>
                  </a:cubicBezTo>
                  <a:close/>
                </a:path>
              </a:pathLst>
            </a:custGeom>
            <a:solidFill>
              <a:srgbClr val="A048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7" name="Freeform 55"/>
            <p:cNvSpPr/>
            <p:nvPr/>
          </p:nvSpPr>
          <p:spPr bwMode="auto">
            <a:xfrm>
              <a:off x="2073" y="112"/>
              <a:ext cx="2126" cy="1574"/>
            </a:xfrm>
            <a:custGeom>
              <a:avLst/>
              <a:gdLst>
                <a:gd name="T0" fmla="*/ 1199 w 2377"/>
                <a:gd name="T1" fmla="*/ 263 h 1759"/>
                <a:gd name="T2" fmla="*/ 971 w 2377"/>
                <a:gd name="T3" fmla="*/ 264 h 1759"/>
                <a:gd name="T4" fmla="*/ 846 w 2377"/>
                <a:gd name="T5" fmla="*/ 363 h 1759"/>
                <a:gd name="T6" fmla="*/ 471 w 2377"/>
                <a:gd name="T7" fmla="*/ 481 h 1759"/>
                <a:gd name="T8" fmla="*/ 607 w 2377"/>
                <a:gd name="T9" fmla="*/ 752 h 1759"/>
                <a:gd name="T10" fmla="*/ 255 w 2377"/>
                <a:gd name="T11" fmla="*/ 925 h 1759"/>
                <a:gd name="T12" fmla="*/ 221 w 2377"/>
                <a:gd name="T13" fmla="*/ 1165 h 1759"/>
                <a:gd name="T14" fmla="*/ 242 w 2377"/>
                <a:gd name="T15" fmla="*/ 1415 h 1759"/>
                <a:gd name="T16" fmla="*/ 396 w 2377"/>
                <a:gd name="T17" fmla="*/ 1574 h 1759"/>
                <a:gd name="T18" fmla="*/ 528 w 2377"/>
                <a:gd name="T19" fmla="*/ 1532 h 1759"/>
                <a:gd name="T20" fmla="*/ 605 w 2377"/>
                <a:gd name="T21" fmla="*/ 1304 h 1759"/>
                <a:gd name="T22" fmla="*/ 745 w 2377"/>
                <a:gd name="T23" fmla="*/ 1123 h 1759"/>
                <a:gd name="T24" fmla="*/ 834 w 2377"/>
                <a:gd name="T25" fmla="*/ 1065 h 1759"/>
                <a:gd name="T26" fmla="*/ 1052 w 2377"/>
                <a:gd name="T27" fmla="*/ 985 h 1759"/>
                <a:gd name="T28" fmla="*/ 1149 w 2377"/>
                <a:gd name="T29" fmla="*/ 839 h 1759"/>
                <a:gd name="T30" fmla="*/ 1387 w 2377"/>
                <a:gd name="T31" fmla="*/ 892 h 1759"/>
                <a:gd name="T32" fmla="*/ 1706 w 2377"/>
                <a:gd name="T33" fmla="*/ 846 h 1759"/>
                <a:gd name="T34" fmla="*/ 1911 w 2377"/>
                <a:gd name="T35" fmla="*/ 1036 h 1759"/>
                <a:gd name="T36" fmla="*/ 2012 w 2377"/>
                <a:gd name="T37" fmla="*/ 1204 h 1759"/>
                <a:gd name="T38" fmla="*/ 2190 w 2377"/>
                <a:gd name="T39" fmla="*/ 1218 h 1759"/>
                <a:gd name="T40" fmla="*/ 2233 w 2377"/>
                <a:gd name="T41" fmla="*/ 1061 h 1759"/>
                <a:gd name="T42" fmla="*/ 2189 w 2377"/>
                <a:gd name="T43" fmla="*/ 808 h 1759"/>
                <a:gd name="T44" fmla="*/ 2206 w 2377"/>
                <a:gd name="T45" fmla="*/ 690 h 1759"/>
                <a:gd name="T46" fmla="*/ 2085 w 2377"/>
                <a:gd name="T47" fmla="*/ 597 h 1759"/>
                <a:gd name="T48" fmla="*/ 1810 w 2377"/>
                <a:gd name="T49" fmla="*/ 569 h 1759"/>
                <a:gd name="T50" fmla="*/ 1632 w 2377"/>
                <a:gd name="T51" fmla="*/ 210 h 1759"/>
                <a:gd name="T52" fmla="*/ 1476 w 2377"/>
                <a:gd name="T53" fmla="*/ 209 h 1759"/>
                <a:gd name="T54" fmla="*/ 1199 w 2377"/>
                <a:gd name="T55" fmla="*/ 263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77" h="1759">
                  <a:moveTo>
                    <a:pt x="1199" y="263"/>
                  </a:moveTo>
                  <a:cubicBezTo>
                    <a:pt x="1118" y="92"/>
                    <a:pt x="976" y="63"/>
                    <a:pt x="971" y="264"/>
                  </a:cubicBezTo>
                  <a:cubicBezTo>
                    <a:pt x="860" y="165"/>
                    <a:pt x="821" y="278"/>
                    <a:pt x="846" y="363"/>
                  </a:cubicBezTo>
                  <a:cubicBezTo>
                    <a:pt x="707" y="186"/>
                    <a:pt x="414" y="278"/>
                    <a:pt x="471" y="481"/>
                  </a:cubicBezTo>
                  <a:cubicBezTo>
                    <a:pt x="297" y="415"/>
                    <a:pt x="533" y="671"/>
                    <a:pt x="607" y="752"/>
                  </a:cubicBezTo>
                  <a:cubicBezTo>
                    <a:pt x="388" y="655"/>
                    <a:pt x="329" y="784"/>
                    <a:pt x="255" y="925"/>
                  </a:cubicBezTo>
                  <a:cubicBezTo>
                    <a:pt x="88" y="937"/>
                    <a:pt x="0" y="1124"/>
                    <a:pt x="221" y="1165"/>
                  </a:cubicBezTo>
                  <a:cubicBezTo>
                    <a:pt x="71" y="1236"/>
                    <a:pt x="94" y="1507"/>
                    <a:pt x="242" y="1415"/>
                  </a:cubicBezTo>
                  <a:cubicBezTo>
                    <a:pt x="177" y="1578"/>
                    <a:pt x="295" y="1759"/>
                    <a:pt x="396" y="1574"/>
                  </a:cubicBezTo>
                  <a:cubicBezTo>
                    <a:pt x="437" y="1682"/>
                    <a:pt x="508" y="1585"/>
                    <a:pt x="528" y="1532"/>
                  </a:cubicBezTo>
                  <a:cubicBezTo>
                    <a:pt x="606" y="1674"/>
                    <a:pt x="737" y="1423"/>
                    <a:pt x="605" y="1304"/>
                  </a:cubicBezTo>
                  <a:cubicBezTo>
                    <a:pt x="734" y="1363"/>
                    <a:pt x="776" y="1177"/>
                    <a:pt x="745" y="1123"/>
                  </a:cubicBezTo>
                  <a:cubicBezTo>
                    <a:pt x="853" y="1262"/>
                    <a:pt x="912" y="1123"/>
                    <a:pt x="834" y="1065"/>
                  </a:cubicBezTo>
                  <a:cubicBezTo>
                    <a:pt x="926" y="1109"/>
                    <a:pt x="1050" y="1113"/>
                    <a:pt x="1052" y="985"/>
                  </a:cubicBezTo>
                  <a:cubicBezTo>
                    <a:pt x="1134" y="999"/>
                    <a:pt x="1236" y="890"/>
                    <a:pt x="1149" y="839"/>
                  </a:cubicBezTo>
                  <a:cubicBezTo>
                    <a:pt x="1219" y="835"/>
                    <a:pt x="1407" y="731"/>
                    <a:pt x="1387" y="892"/>
                  </a:cubicBezTo>
                  <a:cubicBezTo>
                    <a:pt x="1366" y="1054"/>
                    <a:pt x="1660" y="939"/>
                    <a:pt x="1706" y="846"/>
                  </a:cubicBezTo>
                  <a:cubicBezTo>
                    <a:pt x="1690" y="1017"/>
                    <a:pt x="1838" y="1096"/>
                    <a:pt x="1911" y="1036"/>
                  </a:cubicBezTo>
                  <a:cubicBezTo>
                    <a:pt x="1819" y="1226"/>
                    <a:pt x="1949" y="1294"/>
                    <a:pt x="2012" y="1204"/>
                  </a:cubicBezTo>
                  <a:cubicBezTo>
                    <a:pt x="1999" y="1361"/>
                    <a:pt x="2224" y="1324"/>
                    <a:pt x="2190" y="1218"/>
                  </a:cubicBezTo>
                  <a:cubicBezTo>
                    <a:pt x="2292" y="1267"/>
                    <a:pt x="2336" y="1126"/>
                    <a:pt x="2233" y="1061"/>
                  </a:cubicBezTo>
                  <a:cubicBezTo>
                    <a:pt x="2377" y="1077"/>
                    <a:pt x="2350" y="811"/>
                    <a:pt x="2189" y="808"/>
                  </a:cubicBezTo>
                  <a:cubicBezTo>
                    <a:pt x="2313" y="749"/>
                    <a:pt x="2262" y="684"/>
                    <a:pt x="2206" y="690"/>
                  </a:cubicBezTo>
                  <a:cubicBezTo>
                    <a:pt x="2275" y="585"/>
                    <a:pt x="2154" y="561"/>
                    <a:pt x="2085" y="597"/>
                  </a:cubicBezTo>
                  <a:cubicBezTo>
                    <a:pt x="2040" y="488"/>
                    <a:pt x="1955" y="474"/>
                    <a:pt x="1810" y="569"/>
                  </a:cubicBezTo>
                  <a:cubicBezTo>
                    <a:pt x="1831" y="447"/>
                    <a:pt x="1697" y="0"/>
                    <a:pt x="1632" y="210"/>
                  </a:cubicBezTo>
                  <a:cubicBezTo>
                    <a:pt x="1551" y="108"/>
                    <a:pt x="1477" y="140"/>
                    <a:pt x="1476" y="209"/>
                  </a:cubicBezTo>
                  <a:cubicBezTo>
                    <a:pt x="1387" y="44"/>
                    <a:pt x="1209" y="55"/>
                    <a:pt x="1199" y="263"/>
                  </a:cubicBezTo>
                  <a:close/>
                </a:path>
              </a:pathLst>
            </a:custGeom>
            <a:solidFill>
              <a:srgbClr val="A048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8" name="Freeform 56"/>
            <p:cNvSpPr/>
            <p:nvPr/>
          </p:nvSpPr>
          <p:spPr bwMode="auto">
            <a:xfrm>
              <a:off x="2878" y="-46"/>
              <a:ext cx="190" cy="139"/>
            </a:xfrm>
            <a:custGeom>
              <a:avLst/>
              <a:gdLst>
                <a:gd name="T0" fmla="*/ 0 w 213"/>
                <a:gd name="T1" fmla="*/ 156 h 156"/>
                <a:gd name="T2" fmla="*/ 213 w 213"/>
                <a:gd name="T3" fmla="*/ 105 h 156"/>
                <a:gd name="T4" fmla="*/ 0 w 213"/>
                <a:gd name="T5" fmla="*/ 156 h 156"/>
              </a:gdLst>
              <a:ahLst/>
              <a:cxnLst>
                <a:cxn ang="0">
                  <a:pos x="T0" y="T1"/>
                </a:cxn>
                <a:cxn ang="0">
                  <a:pos x="T2" y="T3"/>
                </a:cxn>
                <a:cxn ang="0">
                  <a:pos x="T4" y="T5"/>
                </a:cxn>
              </a:cxnLst>
              <a:rect l="0" t="0" r="r" b="b"/>
              <a:pathLst>
                <a:path w="213" h="156">
                  <a:moveTo>
                    <a:pt x="0" y="156"/>
                  </a:moveTo>
                  <a:cubicBezTo>
                    <a:pt x="32" y="65"/>
                    <a:pt x="146" y="0"/>
                    <a:pt x="213" y="105"/>
                  </a:cubicBezTo>
                  <a:cubicBezTo>
                    <a:pt x="117" y="135"/>
                    <a:pt x="0" y="156"/>
                    <a:pt x="0" y="156"/>
                  </a:cubicBezTo>
                  <a:close/>
                </a:path>
              </a:pathLst>
            </a:custGeom>
            <a:solidFill>
              <a:srgbClr val="00A6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9" name="Freeform 57"/>
            <p:cNvSpPr>
              <a:spLocks noEditPoints="1"/>
            </p:cNvSpPr>
            <p:nvPr/>
          </p:nvSpPr>
          <p:spPr bwMode="auto">
            <a:xfrm>
              <a:off x="2239" y="22"/>
              <a:ext cx="1705" cy="918"/>
            </a:xfrm>
            <a:custGeom>
              <a:avLst/>
              <a:gdLst>
                <a:gd name="T0" fmla="*/ 1506 w 1906"/>
                <a:gd name="T1" fmla="*/ 69 h 1026"/>
                <a:gd name="T2" fmla="*/ 802 w 1906"/>
                <a:gd name="T3" fmla="*/ 48 h 1026"/>
                <a:gd name="T4" fmla="*/ 179 w 1906"/>
                <a:gd name="T5" fmla="*/ 351 h 1026"/>
                <a:gd name="T6" fmla="*/ 69 w 1906"/>
                <a:gd name="T7" fmla="*/ 1026 h 1026"/>
                <a:gd name="T8" fmla="*/ 1906 w 1906"/>
                <a:gd name="T9" fmla="*/ 696 h 1026"/>
                <a:gd name="T10" fmla="*/ 1506 w 1906"/>
                <a:gd name="T11" fmla="*/ 69 h 1026"/>
                <a:gd name="T12" fmla="*/ 1171 w 1906"/>
                <a:gd name="T13" fmla="*/ 695 h 1026"/>
                <a:gd name="T14" fmla="*/ 720 w 1906"/>
                <a:gd name="T15" fmla="*/ 789 h 1026"/>
                <a:gd name="T16" fmla="*/ 690 w 1906"/>
                <a:gd name="T17" fmla="*/ 621 h 1026"/>
                <a:gd name="T18" fmla="*/ 1117 w 1906"/>
                <a:gd name="T19" fmla="*/ 536 h 1026"/>
                <a:gd name="T20" fmla="*/ 1171 w 1906"/>
                <a:gd name="T21" fmla="*/ 69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6" h="1026">
                  <a:moveTo>
                    <a:pt x="1506" y="69"/>
                  </a:moveTo>
                  <a:cubicBezTo>
                    <a:pt x="1347" y="6"/>
                    <a:pt x="1065" y="0"/>
                    <a:pt x="802" y="48"/>
                  </a:cubicBezTo>
                  <a:cubicBezTo>
                    <a:pt x="543" y="94"/>
                    <a:pt x="293" y="219"/>
                    <a:pt x="179" y="351"/>
                  </a:cubicBezTo>
                  <a:cubicBezTo>
                    <a:pt x="0" y="557"/>
                    <a:pt x="48" y="883"/>
                    <a:pt x="69" y="1026"/>
                  </a:cubicBezTo>
                  <a:cubicBezTo>
                    <a:pt x="540" y="910"/>
                    <a:pt x="1408" y="706"/>
                    <a:pt x="1906" y="696"/>
                  </a:cubicBezTo>
                  <a:cubicBezTo>
                    <a:pt x="1841" y="473"/>
                    <a:pt x="1760" y="169"/>
                    <a:pt x="1506" y="69"/>
                  </a:cubicBezTo>
                  <a:close/>
                  <a:moveTo>
                    <a:pt x="1171" y="695"/>
                  </a:moveTo>
                  <a:cubicBezTo>
                    <a:pt x="1088" y="739"/>
                    <a:pt x="925" y="785"/>
                    <a:pt x="720" y="789"/>
                  </a:cubicBezTo>
                  <a:cubicBezTo>
                    <a:pt x="581" y="792"/>
                    <a:pt x="616" y="628"/>
                    <a:pt x="690" y="621"/>
                  </a:cubicBezTo>
                  <a:cubicBezTo>
                    <a:pt x="905" y="603"/>
                    <a:pt x="1024" y="562"/>
                    <a:pt x="1117" y="536"/>
                  </a:cubicBezTo>
                  <a:cubicBezTo>
                    <a:pt x="1190" y="516"/>
                    <a:pt x="1255" y="651"/>
                    <a:pt x="1171" y="695"/>
                  </a:cubicBezTo>
                  <a:close/>
                </a:path>
              </a:pathLst>
            </a:custGeom>
            <a:solidFill>
              <a:srgbClr val="00AD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4" name="图形 33"/>
          <p:cNvPicPr>
            <a:picLocks noChangeAspect="1"/>
          </p:cNvPicPr>
          <p:nvPr>
            <p:ph sz="half" idx="1"/>
          </p:nvPr>
        </p:nvPicPr>
        <p:blipFill>
          <a:blip r:embed="rId1">
            <a:extLst>
              <a:ext uri="{96DAC541-7B7A-43D3-8B79-37D633B846F1}">
                <asvg:svgBlip xmlns:asvg="http://schemas.microsoft.com/office/drawing/2016/SVG/main" r:embed="rId2"/>
              </a:ext>
            </a:extLst>
          </a:blip>
          <a:stretch>
            <a:fillRect/>
          </a:stretch>
        </p:blipFill>
        <p:spPr>
          <a:xfrm>
            <a:off x="8700135" y="2296160"/>
            <a:ext cx="3270250" cy="3760470"/>
          </a:xfrm>
          <a:prstGeom prst="rect">
            <a:avLst/>
          </a:prstGeom>
        </p:spPr>
      </p:pic>
      <p:sp>
        <p:nvSpPr>
          <p:cNvPr id="6" name="矩形 14"/>
          <p:cNvSpPr/>
          <p:nvPr/>
        </p:nvSpPr>
        <p:spPr>
          <a:xfrm>
            <a:off x="985516" y="413821"/>
            <a:ext cx="5958133" cy="583565"/>
          </a:xfrm>
          <a:prstGeom prst="rect">
            <a:avLst/>
          </a:prstGeom>
        </p:spPr>
        <p:txBody>
          <a:bodyPr wrap="square">
            <a:spAutoFit/>
          </a:bodyPr>
          <a:p>
            <a:r>
              <a:rPr lang="en-US" altLang="zh-CN" sz="3200" b="1" dirty="0">
                <a:solidFill>
                  <a:srgbClr val="FAAF70"/>
                </a:solidFill>
                <a:latin typeface="+mj-ea"/>
                <a:ea typeface="+mj-ea"/>
                <a:cs typeface="Roboto Black" panose="02000000000000000000" pitchFamily="2" charset="0"/>
              </a:rPr>
              <a:t>Sự khác nhau của git và github</a:t>
            </a:r>
            <a:endParaRPr lang="en-US" altLang="zh-CN" sz="3200" b="1" dirty="0">
              <a:solidFill>
                <a:srgbClr val="FAAF70"/>
              </a:solidFill>
              <a:latin typeface="+mj-ea"/>
              <a:ea typeface="+mj-ea"/>
              <a:cs typeface="Roboto Black" panose="02000000000000000000" pitchFamily="2" charset="0"/>
            </a:endParaRPr>
          </a:p>
        </p:txBody>
      </p:sp>
      <p:sp>
        <p:nvSpPr>
          <p:cNvPr id="12" name="Text Box 11"/>
          <p:cNvSpPr txBox="1"/>
          <p:nvPr/>
        </p:nvSpPr>
        <p:spPr>
          <a:xfrm>
            <a:off x="918845" y="1240155"/>
            <a:ext cx="8439785" cy="1014730"/>
          </a:xfrm>
          <a:prstGeom prst="rect">
            <a:avLst/>
          </a:prstGeom>
          <a:noFill/>
        </p:spPr>
        <p:txBody>
          <a:bodyPr wrap="square" rtlCol="0" anchor="t">
            <a:noAutofit/>
          </a:bodyPr>
          <a:p>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-Git là một hệ thống kiểm soát cho phép bạn quản lý và xem lịch sử mã nguồn của mình</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-Github là một công cụ và dịch vụ dựa trên đám mây quản lý kho lưu trữ Git</a:t>
            </a:r>
            <a:endParaRPr lang="en-US" sz="20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8" name="Content Placeholder 17" descr="imager_1_3150_100"/>
          <p:cNvPicPr>
            <a:picLocks noChangeAspect="1"/>
          </p:cNvPicPr>
          <p:nvPr>
            <p:ph sz="half" idx="2"/>
          </p:nvPr>
        </p:nvPicPr>
        <p:blipFill>
          <a:blip r:embed="rId3"/>
          <a:stretch>
            <a:fillRect/>
          </a:stretch>
        </p:blipFill>
        <p:spPr>
          <a:xfrm>
            <a:off x="384175" y="2717800"/>
            <a:ext cx="1677035" cy="1080770"/>
          </a:xfrm>
          <a:prstGeom prst="rect">
            <a:avLst/>
          </a:prstGeom>
        </p:spPr>
      </p:pic>
      <p:sp>
        <p:nvSpPr>
          <p:cNvPr id="23" name="Text Box 22"/>
          <p:cNvSpPr txBox="1"/>
          <p:nvPr/>
        </p:nvSpPr>
        <p:spPr>
          <a:xfrm>
            <a:off x="1741170" y="3058795"/>
            <a:ext cx="8237220" cy="398780"/>
          </a:xfrm>
          <a:prstGeom prst="rect">
            <a:avLst/>
          </a:prstGeom>
          <a:noFill/>
        </p:spPr>
        <p:txBody>
          <a:bodyPr wrap="square" rtlCol="0" anchor="t">
            <a:spAutoFit/>
          </a:bodyPr>
          <a:p>
            <a:r>
              <a:rPr lang="en-US" sz="2000">
                <a:solidFill>
                  <a:schemeClr val="accent1">
                    <a:lumMod val="50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VẬY BÂY GIỜ CHÚNG TA CÙNG TÌM HIỂU THÊM VỀ GITHUB NHÉ!</a:t>
            </a:r>
            <a:endParaRPr lang="en-US" sz="2000">
              <a:solidFill>
                <a:schemeClr val="accent1">
                  <a:lumMod val="50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25" name="Picture 24" descr="git-la-gi-tai-sao-su-dung-git"/>
          <p:cNvPicPr>
            <a:picLocks noChangeAspect="1"/>
          </p:cNvPicPr>
          <p:nvPr/>
        </p:nvPicPr>
        <p:blipFill>
          <a:blip r:embed="rId4"/>
          <a:stretch>
            <a:fillRect/>
          </a:stretch>
        </p:blipFill>
        <p:spPr>
          <a:xfrm>
            <a:off x="3950335" y="5115560"/>
            <a:ext cx="1183005" cy="1183005"/>
          </a:xfrm>
          <a:prstGeom prst="rect">
            <a:avLst/>
          </a:prstGeom>
        </p:spPr>
      </p:pic>
      <p:pic>
        <p:nvPicPr>
          <p:cNvPr id="26" name="Picture 25" descr="GitHub-Mark"/>
          <p:cNvPicPr>
            <a:picLocks noChangeAspect="1"/>
          </p:cNvPicPr>
          <p:nvPr/>
        </p:nvPicPr>
        <p:blipFill>
          <a:blip r:embed="rId5"/>
          <a:stretch>
            <a:fillRect/>
          </a:stretch>
        </p:blipFill>
        <p:spPr>
          <a:xfrm>
            <a:off x="5843905" y="5100955"/>
            <a:ext cx="1197610" cy="1197610"/>
          </a:xfrm>
          <a:prstGeom prst="rect">
            <a:avLst/>
          </a:prstGeom>
        </p:spPr>
      </p:pic>
      <p:pic>
        <p:nvPicPr>
          <p:cNvPr id="27" name="Picture 26" descr="3885658-200"/>
          <p:cNvPicPr>
            <a:picLocks noChangeAspect="1"/>
          </p:cNvPicPr>
          <p:nvPr/>
        </p:nvPicPr>
        <p:blipFill>
          <a:blip r:embed="rId6"/>
          <a:stretch>
            <a:fillRect/>
          </a:stretch>
        </p:blipFill>
        <p:spPr>
          <a:xfrm>
            <a:off x="5226050" y="5824855"/>
            <a:ext cx="427355" cy="4273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strips(downLeft)">
                                      <p:cBhvr>
                                        <p:cTn id="13" dur="500"/>
                                        <p:tgtEl>
                                          <p:spTgt spid="23"/>
                                        </p:tgtEl>
                                      </p:cBhvr>
                                    </p:animEffect>
                                  </p:childTnLst>
                                </p:cTn>
                              </p:par>
                              <p:par>
                                <p:cTn id="14" presetID="18" presetClass="entr" presetSubtype="12"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Left)">
                                      <p:cBhvr>
                                        <p:cTn id="16" dur="500"/>
                                        <p:tgtEl>
                                          <p:spTgt spid="25"/>
                                        </p:tgtEl>
                                      </p:cBhvr>
                                    </p:animEffect>
                                  </p:childTnLst>
                                </p:cTn>
                              </p:par>
                              <p:par>
                                <p:cTn id="17" presetID="18" presetClass="entr" presetSubtype="1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trips(downLeft)">
                                      <p:cBhvr>
                                        <p:cTn id="19" dur="500"/>
                                        <p:tgtEl>
                                          <p:spTgt spid="27"/>
                                        </p:tgtEl>
                                      </p:cBhvr>
                                    </p:animEffect>
                                  </p:childTnLst>
                                </p:cTn>
                              </p:par>
                              <p:par>
                                <p:cTn id="20" presetID="18" presetClass="entr" presetSubtype="12"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trips(down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3" grpId="0"/>
      <p:bldP spid="6" grpId="1"/>
      <p:bldP spid="12" grpId="1"/>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stretch>
            <a:fillRect/>
          </a:stretch>
        </p:blipFill>
        <p:spPr>
          <a:xfrm>
            <a:off x="5549900" y="0"/>
            <a:ext cx="6642096" cy="6869015"/>
          </a:xfrm>
          <a:prstGeom prst="rect">
            <a:avLst/>
          </a:prstGeom>
        </p:spPr>
      </p:pic>
      <p:sp>
        <p:nvSpPr>
          <p:cNvPr id="6" name="矩形: 圆角 5"/>
          <p:cNvSpPr/>
          <p:nvPr/>
        </p:nvSpPr>
        <p:spPr>
          <a:xfrm>
            <a:off x="330200" y="295275"/>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2"/>
          <a:stretch>
            <a:fillRect/>
          </a:stretch>
        </p:blipFill>
        <p:spPr>
          <a:xfrm>
            <a:off x="0" y="0"/>
            <a:ext cx="1526116" cy="1066800"/>
          </a:xfrm>
          <a:prstGeom prst="rect">
            <a:avLst/>
          </a:prstGeom>
        </p:spPr>
      </p:pic>
      <p:pic>
        <p:nvPicPr>
          <p:cNvPr id="17" name="图形 16"/>
          <p:cNvPicPr>
            <a:picLocks noChangeAspect="1"/>
          </p:cNvPicPr>
          <p:nvPr/>
        </p:nvPicPr>
        <p:blipFill>
          <a:blip r:embed="rId3"/>
          <a:stretch>
            <a:fillRect/>
          </a:stretch>
        </p:blipFill>
        <p:spPr>
          <a:xfrm>
            <a:off x="10576882" y="614217"/>
            <a:ext cx="667520" cy="667520"/>
          </a:xfrm>
          <a:prstGeom prst="rect">
            <a:avLst/>
          </a:prstGeom>
        </p:spPr>
      </p:pic>
      <p:grpSp>
        <p:nvGrpSpPr>
          <p:cNvPr id="26" name="组合 25"/>
          <p:cNvGrpSpPr/>
          <p:nvPr/>
        </p:nvGrpSpPr>
        <p:grpSpPr>
          <a:xfrm flipH="1">
            <a:off x="6465308" y="1780357"/>
            <a:ext cx="4779093" cy="4795015"/>
            <a:chOff x="673444" y="1096465"/>
            <a:chExt cx="5596647" cy="5615290"/>
          </a:xfrm>
        </p:grpSpPr>
        <p:pic>
          <p:nvPicPr>
            <p:cNvPr id="19" name="图形 18"/>
            <p:cNvPicPr>
              <a:picLocks noChangeAspect="1"/>
            </p:cNvPicPr>
            <p:nvPr/>
          </p:nvPicPr>
          <p:blipFill>
            <a:blip r:embed="rId4"/>
            <a:stretch>
              <a:fillRect/>
            </a:stretch>
          </p:blipFill>
          <p:spPr>
            <a:xfrm>
              <a:off x="737497" y="1096465"/>
              <a:ext cx="5532594" cy="5016500"/>
            </a:xfrm>
            <a:prstGeom prst="rect">
              <a:avLst/>
            </a:prstGeom>
          </p:spPr>
        </p:pic>
        <p:grpSp>
          <p:nvGrpSpPr>
            <p:cNvPr id="20" name="组合 19"/>
            <p:cNvGrpSpPr/>
            <p:nvPr/>
          </p:nvGrpSpPr>
          <p:grpSpPr>
            <a:xfrm>
              <a:off x="673444" y="1448192"/>
              <a:ext cx="5385074" cy="5263563"/>
              <a:chOff x="568788" y="1021005"/>
              <a:chExt cx="6303387" cy="6161155"/>
            </a:xfrm>
          </p:grpSpPr>
          <p:pic>
            <p:nvPicPr>
              <p:cNvPr id="24" name="图形 23"/>
              <p:cNvPicPr>
                <a:picLocks noChangeAspect="1"/>
              </p:cNvPicPr>
              <p:nvPr/>
            </p:nvPicPr>
            <p:blipFill>
              <a:blip r:embed="rId5"/>
              <a:stretch>
                <a:fillRect/>
              </a:stretch>
            </p:blipFill>
            <p:spPr>
              <a:xfrm>
                <a:off x="568788" y="1021005"/>
                <a:ext cx="1330407" cy="962267"/>
              </a:xfrm>
              <a:prstGeom prst="rect">
                <a:avLst/>
              </a:prstGeom>
            </p:spPr>
          </p:pic>
          <p:pic>
            <p:nvPicPr>
              <p:cNvPr id="25" name="图形 24"/>
              <p:cNvPicPr>
                <a:picLocks noChangeAspect="1"/>
              </p:cNvPicPr>
              <p:nvPr/>
            </p:nvPicPr>
            <p:blipFill>
              <a:blip r:embed="rId6"/>
              <a:stretch>
                <a:fillRect/>
              </a:stretch>
            </p:blipFill>
            <p:spPr>
              <a:xfrm>
                <a:off x="4860858" y="3755474"/>
                <a:ext cx="2011317" cy="3426686"/>
              </a:xfrm>
              <a:prstGeom prst="rect">
                <a:avLst/>
              </a:prstGeom>
            </p:spPr>
          </p:pic>
        </p:grpSp>
      </p:grpSp>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pic>
        <p:nvPicPr>
          <p:cNvPr id="29" name="图形 28"/>
          <p:cNvPicPr>
            <a:picLocks noChangeAspect="1"/>
          </p:cNvPicPr>
          <p:nvPr/>
        </p:nvPicPr>
        <p:blipFill>
          <a:blip r:embed="rId7"/>
          <a:stretch>
            <a:fillRect/>
          </a:stretch>
        </p:blipFill>
        <p:spPr>
          <a:xfrm>
            <a:off x="6064382" y="1780357"/>
            <a:ext cx="2355947" cy="2282489"/>
          </a:xfrm>
          <a:prstGeom prst="rect">
            <a:avLst/>
          </a:prstGeom>
        </p:spPr>
      </p:pic>
      <p:pic>
        <p:nvPicPr>
          <p:cNvPr id="30" name="图形 29"/>
          <p:cNvPicPr>
            <a:picLocks noChangeAspect="1"/>
          </p:cNvPicPr>
          <p:nvPr/>
        </p:nvPicPr>
        <p:blipFill>
          <a:blip r:embed="rId8"/>
          <a:stretch>
            <a:fillRect/>
          </a:stretch>
        </p:blipFill>
        <p:spPr>
          <a:xfrm flipH="1">
            <a:off x="8501334" y="1281736"/>
            <a:ext cx="1668805" cy="5296863"/>
          </a:xfrm>
          <a:prstGeom prst="rect">
            <a:avLst/>
          </a:prstGeom>
        </p:spPr>
      </p:pic>
      <p:pic>
        <p:nvPicPr>
          <p:cNvPr id="3" name="图形 2"/>
          <p:cNvPicPr>
            <a:picLocks noChangeAspect="1"/>
          </p:cNvPicPr>
          <p:nvPr/>
        </p:nvPicPr>
        <p:blipFill>
          <a:blip r:embed="rId9"/>
          <a:stretch>
            <a:fillRect/>
          </a:stretch>
        </p:blipFill>
        <p:spPr>
          <a:xfrm>
            <a:off x="6707720" y="284163"/>
            <a:ext cx="564487" cy="963212"/>
          </a:xfrm>
          <a:prstGeom prst="rect">
            <a:avLst/>
          </a:prstGeom>
        </p:spPr>
      </p:pic>
      <p:sp>
        <p:nvSpPr>
          <p:cNvPr id="35" name="矩形 34"/>
          <p:cNvSpPr/>
          <p:nvPr/>
        </p:nvSpPr>
        <p:spPr>
          <a:xfrm>
            <a:off x="141052" y="1767819"/>
            <a:ext cx="5408784" cy="1014730"/>
          </a:xfrm>
          <a:prstGeom prst="rect">
            <a:avLst/>
          </a:prstGeom>
        </p:spPr>
        <p:txBody>
          <a:bodyPr wrap="square">
            <a:spAutoFit/>
          </a:bodyPr>
          <a:lstStyle/>
          <a:p>
            <a:pPr algn="ctr"/>
            <a:r>
              <a:rPr lang="en-US" altLang="zh-CN" sz="6000" dirty="0">
                <a:solidFill>
                  <a:srgbClr val="FAAF70"/>
                </a:solidFill>
                <a:latin typeface="+mj-ea"/>
                <a:ea typeface="+mj-ea"/>
                <a:cs typeface="Roboto Black" panose="02000000000000000000" pitchFamily="2" charset="0"/>
              </a:rPr>
              <a:t>02</a:t>
            </a:r>
            <a:endParaRPr lang="zh-CN" altLang="en-US" sz="2400" dirty="0">
              <a:solidFill>
                <a:srgbClr val="FAAF70"/>
              </a:solidFill>
              <a:latin typeface="+mj-ea"/>
              <a:ea typeface="+mj-ea"/>
              <a:cs typeface="Roboto Black" panose="02000000000000000000" pitchFamily="2" charset="0"/>
            </a:endParaRPr>
          </a:p>
        </p:txBody>
      </p:sp>
      <p:sp>
        <p:nvSpPr>
          <p:cNvPr id="32" name="矩形 31"/>
          <p:cNvSpPr/>
          <p:nvPr/>
        </p:nvSpPr>
        <p:spPr>
          <a:xfrm>
            <a:off x="473075" y="3294380"/>
            <a:ext cx="6302375" cy="768350"/>
          </a:xfrm>
          <a:prstGeom prst="rect">
            <a:avLst/>
          </a:prstGeom>
        </p:spPr>
        <p:txBody>
          <a:bodyPr wrap="square">
            <a:spAutoFit/>
          </a:bodyPr>
          <a:lstStyle/>
          <a:p>
            <a:r>
              <a:rPr lang="en-US" altLang="zh-CN" sz="4400" b="1" dirty="0">
                <a:solidFill>
                  <a:srgbClr val="6FC183"/>
                </a:solidFill>
                <a:latin typeface="+mj-ea"/>
                <a:ea typeface="+mj-ea"/>
                <a:cs typeface="Roboto Black" panose="02000000000000000000" pitchFamily="2" charset="0"/>
              </a:rPr>
              <a:t>TÌM HIỂU VỀ GITHUB</a:t>
            </a:r>
            <a:endParaRPr lang="zh-CN" altLang="en-US" sz="4400" b="1" dirty="0">
              <a:solidFill>
                <a:srgbClr val="6FC183"/>
              </a:solidFill>
              <a:latin typeface="+mj-ea"/>
              <a:ea typeface="+mj-ea"/>
              <a:cs typeface="Roboto Black" panose="02000000000000000000" pitchFamily="2" charset="0"/>
            </a:endParaRPr>
          </a:p>
        </p:txBody>
      </p:sp>
      <p:pic>
        <p:nvPicPr>
          <p:cNvPr id="2" name="Picture 1" descr="GitHub-Mark"/>
          <p:cNvPicPr>
            <a:picLocks noChangeAspect="1"/>
          </p:cNvPicPr>
          <p:nvPr/>
        </p:nvPicPr>
        <p:blipFill>
          <a:blip r:embed="rId10"/>
          <a:stretch>
            <a:fillRect/>
          </a:stretch>
        </p:blipFill>
        <p:spPr>
          <a:xfrm>
            <a:off x="1964055" y="4062730"/>
            <a:ext cx="2419350" cy="2419350"/>
          </a:xfrm>
          <a:prstGeom prst="rect">
            <a:avLst/>
          </a:prstGeom>
        </p:spPr>
      </p:pic>
      <p:pic>
        <p:nvPicPr>
          <p:cNvPr id="8" name="图形 1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72815" y="1322705"/>
            <a:ext cx="1376045" cy="1971675"/>
          </a:xfrm>
          <a:prstGeom prst="rect">
            <a:avLst/>
          </a:prstGeom>
        </p:spPr>
      </p:pic>
      <p:pic>
        <p:nvPicPr>
          <p:cNvPr id="10" name="Picture 9" descr="logo"/>
          <p:cNvPicPr>
            <a:picLocks noChangeAspect="1"/>
          </p:cNvPicPr>
          <p:nvPr/>
        </p:nvPicPr>
        <p:blipFill>
          <a:blip r:embed="rId13"/>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14"/>
          <a:stretch>
            <a:fillRect/>
          </a:stretch>
        </p:blipFill>
        <p:spPr>
          <a:xfrm>
            <a:off x="11014710" y="0"/>
            <a:ext cx="508635" cy="700405"/>
          </a:xfrm>
          <a:prstGeom prst="rect">
            <a:avLst/>
          </a:prstGeom>
        </p:spPr>
      </p:pic>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2" grpId="0"/>
      <p:bldP spid="35" grpId="1"/>
      <p:bldP spid="3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1729" y="1237769"/>
            <a:ext cx="10749280" cy="5261610"/>
            <a:chOff x="1096030" y="1252374"/>
            <a:chExt cx="6019032" cy="5261610"/>
          </a:xfrm>
        </p:grpSpPr>
        <p:sp>
          <p:nvSpPr>
            <p:cNvPr id="8" name="矩形: 圆角 7"/>
            <p:cNvSpPr/>
            <p:nvPr/>
          </p:nvSpPr>
          <p:spPr>
            <a:xfrm>
              <a:off x="1096030" y="1868805"/>
              <a:ext cx="6019032" cy="1727835"/>
            </a:xfrm>
            <a:prstGeom prst="roundRect">
              <a:avLst/>
            </a:prstGeom>
            <a:solidFill>
              <a:schemeClr val="accent2"/>
            </a:solidFill>
            <a:ln>
              <a:noFill/>
            </a:ln>
          </p:spPr>
          <p:txBody>
            <a:bodyPr lIns="0" tIns="0" rIns="0" bIns="0"/>
            <a:lstStyle/>
            <a:p>
              <a:pPr algn="ctr"/>
              <a:endParaRPr lang="zh-CN" altLang="en-US" sz="2000">
                <a:solidFill>
                  <a:schemeClr val="bg1"/>
                </a:solidFill>
                <a:latin typeface="Manrope SemiBold" charset="0"/>
                <a:ea typeface="Manrope SemiBold" charset="0"/>
                <a:cs typeface="+mn-ea"/>
              </a:endParaRPr>
            </a:p>
          </p:txBody>
        </p:sp>
        <p:sp>
          <p:nvSpPr>
            <p:cNvPr id="9" name="矩形: 圆角 8"/>
            <p:cNvSpPr/>
            <p:nvPr/>
          </p:nvSpPr>
          <p:spPr>
            <a:xfrm>
              <a:off x="1096030" y="4725824"/>
              <a:ext cx="4947710" cy="1788160"/>
            </a:xfrm>
            <a:prstGeom prst="roundRect">
              <a:avLst/>
            </a:prstGeom>
            <a:solidFill>
              <a:schemeClr val="accent1"/>
            </a:solidFill>
            <a:ln>
              <a:noFill/>
            </a:ln>
          </p:spPr>
          <p:txBody>
            <a:bodyPr lIns="0" tIns="0" rIns="0" bIns="0"/>
            <a:lstStyle/>
            <a:p>
              <a:pPr algn="ctr"/>
              <a:endParaRPr lang="zh-CN" altLang="en-US" sz="2000">
                <a:solidFill>
                  <a:schemeClr val="bg1"/>
                </a:solidFill>
                <a:latin typeface="Manrope SemiBold" charset="0"/>
                <a:ea typeface="Manrope SemiBold" charset="0"/>
                <a:cs typeface="+mn-ea"/>
              </a:endParaRPr>
            </a:p>
          </p:txBody>
        </p:sp>
        <p:sp>
          <p:nvSpPr>
            <p:cNvPr id="10" name="矩形 3"/>
            <p:cNvSpPr>
              <a:spLocks noChangeArrowheads="1"/>
            </p:cNvSpPr>
            <p:nvPr/>
          </p:nvSpPr>
          <p:spPr bwMode="auto">
            <a:xfrm>
              <a:off x="1096147" y="1252374"/>
              <a:ext cx="1610318"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457200">
                <a:spcBef>
                  <a:spcPct val="0"/>
                </a:spcBef>
              </a:pPr>
              <a:r>
                <a:rPr lang="en-US" altLang="zh-CN" sz="2000" dirty="0">
                  <a:gradFill>
                    <a:gsLst>
                      <a:gs pos="21000">
                        <a:srgbClr val="53575C"/>
                      </a:gs>
                      <a:gs pos="88000">
                        <a:srgbClr val="C5C7CA"/>
                      </a:gs>
                    </a:gsLst>
                    <a:lin ang="5400000"/>
                  </a:gradFill>
                  <a:effectLst/>
                  <a:latin typeface="Roboto Black" panose="02000000000000000000" pitchFamily="2" charset="0"/>
                  <a:ea typeface="Roboto Black" panose="02000000000000000000" pitchFamily="2" charset="0"/>
                  <a:cs typeface="Manrope SemiBold" charset="0"/>
                  <a:sym typeface="+mn-lt"/>
                </a:rPr>
                <a:t>1.KHÁI QUÁT</a:t>
              </a:r>
              <a:endParaRPr lang="en-US" altLang="zh-CN" sz="2000" dirty="0">
                <a:gradFill>
                  <a:gsLst>
                    <a:gs pos="21000">
                      <a:srgbClr val="53575C"/>
                    </a:gs>
                    <a:gs pos="88000">
                      <a:srgbClr val="C5C7CA"/>
                    </a:gs>
                  </a:gsLst>
                  <a:lin ang="5400000"/>
                </a:gradFill>
                <a:effectLst/>
                <a:latin typeface="Roboto Black" panose="02000000000000000000" pitchFamily="2" charset="0"/>
                <a:ea typeface="Roboto Black" panose="02000000000000000000" pitchFamily="2" charset="0"/>
                <a:cs typeface="Manrope SemiBold" charset="0"/>
                <a:sym typeface="+mn-lt"/>
              </a:endParaRPr>
            </a:p>
          </p:txBody>
        </p:sp>
        <p:sp>
          <p:nvSpPr>
            <p:cNvPr id="11" name="文本框 10"/>
            <p:cNvSpPr txBox="1"/>
            <p:nvPr/>
          </p:nvSpPr>
          <p:spPr>
            <a:xfrm>
              <a:off x="1204478" y="1758469"/>
              <a:ext cx="5858672" cy="1738630"/>
            </a:xfrm>
            <a:prstGeom prst="rect">
              <a:avLst/>
            </a:prstGeom>
            <a:noFill/>
          </p:spPr>
          <p:txBody>
            <a:bodyPr wrap="square" lIns="0" tIns="0" rIns="0" bIns="0">
              <a:noAutofit/>
            </a:bodyPr>
            <a:lstStyle/>
            <a:p>
              <a:pPr defTabSz="987425" fontAlgn="base">
                <a:lnSpc>
                  <a:spcPct val="150000"/>
                </a:lnSpc>
                <a:spcBef>
                  <a:spcPct val="0"/>
                </a:spcBef>
                <a:spcAft>
                  <a:spcPct val="0"/>
                </a:spcAft>
                <a:defRPr/>
              </a:pPr>
              <a:r>
                <a:rPr lang="en-US" altLang="zh-CN" sz="2000" dirty="0">
                  <a:solidFill>
                    <a:schemeClr val="bg1"/>
                  </a:solidFill>
                  <a:latin typeface="Times New Roman" panose="02020603050405020304" charset="0"/>
                  <a:ea typeface="Manrope SemiBold" charset="0"/>
                  <a:cs typeface="Times New Roman" panose="02020603050405020304" charset="0"/>
                  <a:sym typeface="+mn-lt"/>
                </a:rPr>
                <a:t>-GitHub là một hệ thống quản lý dự án và phiên bản code, hoạt động giống như một mạng xã hội cho lập trình viên. Các lập trình viên có thể clone lại mã nguồn từ một repository – kho chứa và Github chính là một dịch vụ máy chủ repository công cộng, mỗi người có thể tạo tài khoản trên đó để tạo ra các repository của riêng mình để có thể lưu trữ và làm việc.</a:t>
              </a:r>
              <a:endParaRPr lang="en-US" altLang="zh-CN" sz="2000" dirty="0">
                <a:solidFill>
                  <a:schemeClr val="bg1"/>
                </a:solidFill>
                <a:latin typeface="Times New Roman" panose="02020603050405020304" charset="0"/>
                <a:ea typeface="Manrope SemiBold" charset="0"/>
                <a:cs typeface="Times New Roman" panose="02020603050405020304" charset="0"/>
                <a:sym typeface="+mn-lt"/>
              </a:endParaRPr>
            </a:p>
          </p:txBody>
        </p:sp>
        <p:sp>
          <p:nvSpPr>
            <p:cNvPr id="12" name="矩形 3"/>
            <p:cNvSpPr>
              <a:spLocks noChangeArrowheads="1"/>
            </p:cNvSpPr>
            <p:nvPr/>
          </p:nvSpPr>
          <p:spPr bwMode="auto">
            <a:xfrm>
              <a:off x="1193571" y="4155594"/>
              <a:ext cx="1610318"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457200">
                <a:spcBef>
                  <a:spcPct val="0"/>
                </a:spcBef>
              </a:pPr>
              <a:r>
                <a:rPr lang="en-US" altLang="zh-CN" sz="2000" dirty="0">
                  <a:gradFill>
                    <a:gsLst>
                      <a:gs pos="21000">
                        <a:srgbClr val="53575C"/>
                      </a:gs>
                      <a:gs pos="88000">
                        <a:srgbClr val="C5C7CA"/>
                      </a:gs>
                    </a:gsLst>
                    <a:lin ang="5400000"/>
                  </a:gradFill>
                  <a:effectLst/>
                  <a:latin typeface="Roboto Black" panose="02000000000000000000" pitchFamily="2" charset="0"/>
                  <a:ea typeface="Roboto Black" panose="02000000000000000000" pitchFamily="2" charset="0"/>
                  <a:cs typeface="Manrope SemiBold" charset="0"/>
                  <a:sym typeface="+mn-lt"/>
                </a:rPr>
                <a:t>2.THÔNG TIN CHUNG</a:t>
              </a:r>
              <a:endParaRPr lang="en-US" altLang="zh-CN" sz="2000" dirty="0">
                <a:gradFill>
                  <a:gsLst>
                    <a:gs pos="21000">
                      <a:srgbClr val="53575C"/>
                    </a:gs>
                    <a:gs pos="88000">
                      <a:srgbClr val="C5C7CA"/>
                    </a:gs>
                  </a:gsLst>
                  <a:lin ang="5400000"/>
                </a:gradFill>
                <a:effectLst/>
                <a:latin typeface="Roboto Black" panose="02000000000000000000" pitchFamily="2" charset="0"/>
                <a:ea typeface="Roboto Black" panose="02000000000000000000" pitchFamily="2" charset="0"/>
                <a:cs typeface="Manrope SemiBold" charset="0"/>
                <a:sym typeface="+mn-lt"/>
              </a:endParaRPr>
            </a:p>
          </p:txBody>
        </p:sp>
        <p:sp>
          <p:nvSpPr>
            <p:cNvPr id="13" name="文本框 12"/>
            <p:cNvSpPr txBox="1"/>
            <p:nvPr/>
          </p:nvSpPr>
          <p:spPr>
            <a:xfrm>
              <a:off x="1204478" y="4636289"/>
              <a:ext cx="4783083" cy="1619250"/>
            </a:xfrm>
            <a:prstGeom prst="rect">
              <a:avLst/>
            </a:prstGeom>
            <a:noFill/>
          </p:spPr>
          <p:txBody>
            <a:bodyPr wrap="square" lIns="0" tIns="0" rIns="0" bIns="0">
              <a:noAutofit/>
            </a:bodyPr>
            <a:lstStyle/>
            <a:p>
              <a:pPr defTabSz="987425" fontAlgn="base">
                <a:lnSpc>
                  <a:spcPct val="150000"/>
                </a:lnSpc>
                <a:spcBef>
                  <a:spcPct val="0"/>
                </a:spcBef>
                <a:spcAft>
                  <a:spcPct val="0"/>
                </a:spcAft>
                <a:defRPr/>
              </a:pPr>
              <a:r>
                <a:rPr lang="en-US" altLang="zh-CN" sz="2000" dirty="0">
                  <a:solidFill>
                    <a:schemeClr val="bg1"/>
                  </a:solidFill>
                  <a:latin typeface="Times New Roman" panose="02020603050405020304" charset="0"/>
                  <a:ea typeface="Manrope SemiBold" charset="0"/>
                  <a:cs typeface="Times New Roman" panose="02020603050405020304" charset="0"/>
                  <a:sym typeface="+mn-lt"/>
                </a:rPr>
                <a:t>-Là công cụ giúp quản lý source code tổ chức theo dạng dữ liệu phân tán.</a:t>
              </a:r>
              <a:endParaRPr lang="en-US" altLang="zh-CN" sz="2000" dirty="0">
                <a:solidFill>
                  <a:schemeClr val="bg1"/>
                </a:solidFill>
                <a:latin typeface="Times New Roman" panose="02020603050405020304" charset="0"/>
                <a:ea typeface="Manrope SemiBold" charset="0"/>
                <a:cs typeface="Times New Roman" panose="02020603050405020304" charset="0"/>
                <a:sym typeface="+mn-lt"/>
              </a:endParaRPr>
            </a:p>
            <a:p>
              <a:pPr defTabSz="987425" fontAlgn="base">
                <a:lnSpc>
                  <a:spcPct val="150000"/>
                </a:lnSpc>
                <a:spcBef>
                  <a:spcPct val="0"/>
                </a:spcBef>
                <a:spcAft>
                  <a:spcPct val="0"/>
                </a:spcAft>
                <a:defRPr/>
              </a:pPr>
              <a:r>
                <a:rPr lang="en-US" altLang="zh-CN" sz="2000" dirty="0">
                  <a:solidFill>
                    <a:schemeClr val="bg1"/>
                  </a:solidFill>
                  <a:latin typeface="Times New Roman" panose="02020603050405020304" charset="0"/>
                  <a:ea typeface="Manrope SemiBold" charset="0"/>
                  <a:cs typeface="Times New Roman" panose="02020603050405020304" charset="0"/>
                  <a:sym typeface="+mn-lt"/>
                </a:rPr>
                <a:t>-Giúp đồng bộ source code của team lên 1 server.</a:t>
              </a:r>
              <a:endParaRPr lang="en-US" altLang="zh-CN" sz="2000" dirty="0">
                <a:solidFill>
                  <a:schemeClr val="bg1"/>
                </a:solidFill>
                <a:latin typeface="Times New Roman" panose="02020603050405020304" charset="0"/>
                <a:ea typeface="Manrope SemiBold" charset="0"/>
                <a:cs typeface="Times New Roman" panose="02020603050405020304" charset="0"/>
                <a:sym typeface="+mn-lt"/>
              </a:endParaRPr>
            </a:p>
            <a:p>
              <a:pPr defTabSz="987425" fontAlgn="base">
                <a:lnSpc>
                  <a:spcPct val="150000"/>
                </a:lnSpc>
                <a:spcBef>
                  <a:spcPct val="0"/>
                </a:spcBef>
                <a:spcAft>
                  <a:spcPct val="0"/>
                </a:spcAft>
                <a:defRPr/>
              </a:pPr>
              <a:r>
                <a:rPr lang="en-US" altLang="zh-CN" sz="2000" dirty="0">
                  <a:solidFill>
                    <a:schemeClr val="bg1"/>
                  </a:solidFill>
                  <a:latin typeface="Times New Roman" panose="02020603050405020304" charset="0"/>
                  <a:ea typeface="Manrope SemiBold" charset="0"/>
                  <a:cs typeface="Times New Roman" panose="02020603050405020304" charset="0"/>
                  <a:sym typeface="+mn-lt"/>
                </a:rPr>
                <a:t>-Hỗ trợ các thao tác kiểm tra source code trong quá trình làm việc (diff, check modifications, show history, merge source, …</a:t>
              </a:r>
              <a:endParaRPr lang="en-US" altLang="zh-CN" sz="2000" dirty="0">
                <a:solidFill>
                  <a:schemeClr val="bg1"/>
                </a:solidFill>
                <a:latin typeface="Times New Roman" panose="02020603050405020304" charset="0"/>
                <a:ea typeface="Manrope SemiBold" charset="0"/>
                <a:cs typeface="Times New Roman" panose="02020603050405020304" charset="0"/>
                <a:sym typeface="+mn-lt"/>
              </a:endParaRPr>
            </a:p>
          </p:txBody>
        </p:sp>
      </p:grpSp>
      <p:pic>
        <p:nvPicPr>
          <p:cNvPr id="3" name="图形 2"/>
          <p:cNvPicPr>
            <a:picLocks noChangeAspect="1"/>
          </p:cNvPicPr>
          <p:nvPr/>
        </p:nvPicPr>
        <p:blipFill>
          <a:blip r:embed="rId1"/>
          <a:stretch>
            <a:fillRect/>
          </a:stretch>
        </p:blipFill>
        <p:spPr>
          <a:xfrm>
            <a:off x="10114280" y="3681095"/>
            <a:ext cx="1376045" cy="3117850"/>
          </a:xfrm>
          <a:prstGeom prst="rect">
            <a:avLst/>
          </a:prstGeom>
        </p:spPr>
      </p:pic>
      <p:sp>
        <p:nvSpPr>
          <p:cNvPr id="15" name="矩形 14"/>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GITHUB LÀ GÌ?</a:t>
            </a:r>
            <a:endParaRPr lang="en-US" altLang="zh-CN" sz="3200" b="1" dirty="0">
              <a:solidFill>
                <a:srgbClr val="FAAF70"/>
              </a:solidFill>
              <a:latin typeface="+mj-ea"/>
              <a:ea typeface="+mj-ea"/>
              <a:cs typeface="Roboto Black" panose="02000000000000000000" pitchFamily="2" charset="0"/>
            </a:endParaRPr>
          </a:p>
        </p:txBody>
      </p:sp>
      <p:grpSp>
        <p:nvGrpSpPr>
          <p:cNvPr id="4" name="组合 3"/>
          <p:cNvGrpSpPr/>
          <p:nvPr/>
        </p:nvGrpSpPr>
        <p:grpSpPr>
          <a:xfrm>
            <a:off x="4017645" y="180340"/>
            <a:ext cx="1852295" cy="1562735"/>
            <a:chOff x="723721" y="979177"/>
            <a:chExt cx="5372279" cy="4839128"/>
          </a:xfrm>
        </p:grpSpPr>
        <p:sp>
          <p:nvSpPr>
            <p:cNvPr id="2" name="椭圆 1"/>
            <p:cNvSpPr/>
            <p:nvPr/>
          </p:nvSpPr>
          <p:spPr>
            <a:xfrm>
              <a:off x="990296" y="979177"/>
              <a:ext cx="4839128" cy="4839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G8321 Black" panose="00000A05000000000000" pitchFamily="2" charset="0"/>
              </a:endParaRPr>
            </a:p>
          </p:txBody>
        </p:sp>
        <p:pic>
          <p:nvPicPr>
            <p:cNvPr id="26" name="图形 2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3721" y="1134429"/>
              <a:ext cx="5372279" cy="4427909"/>
            </a:xfrm>
            <a:prstGeom prst="rect">
              <a:avLst/>
            </a:prstGeom>
          </p:spPr>
        </p:pic>
      </p:grpSp>
      <p:pic>
        <p:nvPicPr>
          <p:cNvPr id="6" name="Picture 5" descr="logo"/>
          <p:cNvPicPr>
            <a:picLocks noChangeAspect="1"/>
          </p:cNvPicPr>
          <p:nvPr/>
        </p:nvPicPr>
        <p:blipFill>
          <a:blip r:embed="rId4"/>
          <a:stretch>
            <a:fillRect/>
          </a:stretch>
        </p:blipFill>
        <p:spPr>
          <a:xfrm>
            <a:off x="11523345" y="0"/>
            <a:ext cx="668655" cy="666115"/>
          </a:xfrm>
          <a:prstGeom prst="rect">
            <a:avLst/>
          </a:prstGeom>
        </p:spPr>
      </p:pic>
      <p:pic>
        <p:nvPicPr>
          <p:cNvPr id="16" name="Picture 15" descr="Logo-Truong-Cao-dang-Ky-thuat-Cao-Thang"/>
          <p:cNvPicPr>
            <a:picLocks noChangeAspect="1"/>
          </p:cNvPicPr>
          <p:nvPr/>
        </p:nvPicPr>
        <p:blipFill>
          <a:blip r:embed="rId5"/>
          <a:stretch>
            <a:fillRect/>
          </a:stretch>
        </p:blipFill>
        <p:spPr>
          <a:xfrm>
            <a:off x="11014710" y="0"/>
            <a:ext cx="508635" cy="70040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nvPr>
        </p:nvGraphicFramePr>
        <p:xfrm>
          <a:off x="524510" y="1082040"/>
          <a:ext cx="5994400" cy="5549265"/>
        </p:xfrm>
        <a:graphic>
          <a:graphicData uri="http://schemas.openxmlformats.org/drawingml/2006/chart">
            <c:chart xmlns:c="http://schemas.openxmlformats.org/drawingml/2006/chart" xmlns:r="http://schemas.openxmlformats.org/officeDocument/2006/relationships" r:id="rId1"/>
          </a:graphicData>
        </a:graphic>
      </p:graphicFrame>
      <p:sp>
        <p:nvSpPr>
          <p:cNvPr id="15" name="矩形 14"/>
          <p:cNvSpPr/>
          <p:nvPr/>
        </p:nvSpPr>
        <p:spPr>
          <a:xfrm>
            <a:off x="1041396" y="395406"/>
            <a:ext cx="5958133" cy="583565"/>
          </a:xfrm>
          <a:prstGeom prst="rect">
            <a:avLst/>
          </a:prstGeom>
        </p:spPr>
        <p:txBody>
          <a:bodyPr wrap="square">
            <a:spAutoFit/>
          </a:bodyPr>
          <a:p>
            <a:r>
              <a:rPr lang="en-US" altLang="zh-CN" sz="3200" b="1" dirty="0">
                <a:solidFill>
                  <a:srgbClr val="FAAF70"/>
                </a:solidFill>
                <a:latin typeface="+mj-ea"/>
                <a:ea typeface="+mj-ea"/>
                <a:cs typeface="Roboto Black" panose="02000000000000000000" pitchFamily="2" charset="0"/>
              </a:rPr>
              <a:t>Lịch sử của GitHub</a:t>
            </a:r>
            <a:endParaRPr lang="en-US" altLang="zh-CN" sz="3200" b="1" dirty="0">
              <a:solidFill>
                <a:srgbClr val="FAAF70"/>
              </a:solidFill>
              <a:latin typeface="+mj-ea"/>
              <a:ea typeface="+mj-ea"/>
              <a:cs typeface="Roboto Black" panose="02000000000000000000" pitchFamily="2" charset="0"/>
            </a:endParaRPr>
          </a:p>
        </p:txBody>
      </p:sp>
      <p:sp>
        <p:nvSpPr>
          <p:cNvPr id="6" name="Rounded Rectangle 5"/>
          <p:cNvSpPr/>
          <p:nvPr/>
        </p:nvSpPr>
        <p:spPr>
          <a:xfrm>
            <a:off x="7234555" y="915670"/>
            <a:ext cx="4327525" cy="5715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500">
                <a:latin typeface="Times New Roman" panose="02020603050405020304" charset="0"/>
                <a:cs typeface="Times New Roman" panose="02020603050405020304" charset="0"/>
              </a:rPr>
              <a:t>-GitHub được viết bằng Ruby on Rails và Erlang do Tom Preston-Werner, Chris Wanstrath, và PJ Hyett phát triển trang web được đưa ra và chạy chính thức vào tháng 4 năm 2008.Tính đến thời điểm tháng 3 năm 2018 Github đang là dịch vụ máy chủ lưu trữ các mã nguồn lập trình lớn nhất thế giới</a:t>
            </a:r>
            <a:endParaRPr lang="en-US" sz="2500">
              <a:latin typeface="Times New Roman" panose="02020603050405020304" charset="0"/>
              <a:cs typeface="Times New Roman" panose="02020603050405020304" charset="0"/>
            </a:endParaRPr>
          </a:p>
        </p:txBody>
      </p:sp>
      <p:pic>
        <p:nvPicPr>
          <p:cNvPr id="10" name="Picture 9" descr="logo"/>
          <p:cNvPicPr>
            <a:picLocks noChangeAspect="1"/>
          </p:cNvPicPr>
          <p:nvPr/>
        </p:nvPicPr>
        <p:blipFill>
          <a:blip r:embed="rId2"/>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3"/>
          <a:stretch>
            <a:fillRect/>
          </a:stretch>
        </p:blipFill>
        <p:spPr>
          <a:xfrm>
            <a:off x="11014710" y="0"/>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6" grpId="1" animBg="1"/>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558165" y="671195"/>
            <a:ext cx="7225030" cy="777240"/>
          </a:xfrm>
        </p:spPr>
        <p:txBody>
          <a:bodyPr>
            <a:scene3d>
              <a:camera prst="orthographicFront"/>
              <a:lightRig rig="soft" dir="t">
                <a:rot lat="0" lon="0" rev="15600000"/>
              </a:lightRig>
            </a:scene3d>
            <a:sp3d extrusionH="57150" prstMaterial="softEdge">
              <a:bevelT w="25400" h="38100"/>
            </a:sp3d>
          </a:bodyPr>
          <a:p>
            <a:r>
              <a:rPr lang="en-US" sz="3200">
                <a:solidFill>
                  <a:schemeClr val="accent4"/>
                </a:solidFill>
              </a:rPr>
              <a:t>TÍNH NĂNG CỦA GITHUB</a:t>
            </a:r>
            <a:endParaRPr lang="en-US" sz="3200">
              <a:solidFill>
                <a:schemeClr val="accent4"/>
              </a:solidFill>
            </a:endParaRPr>
          </a:p>
        </p:txBody>
      </p:sp>
      <p:pic>
        <p:nvPicPr>
          <p:cNvPr id="27" name="图形 26"/>
          <p:cNvPicPr>
            <a:picLocks noChangeAspect="1"/>
          </p:cNvPicPr>
          <p:nvPr>
            <p:ph sz="half" idx="1"/>
          </p:nvPr>
        </p:nvPicPr>
        <p:blipFill>
          <a:blip r:embed="rId1">
            <a:extLst>
              <a:ext uri="{96DAC541-7B7A-43D3-8B79-37D633B846F1}">
                <asvg:svgBlip xmlns:asvg="http://schemas.microsoft.com/office/drawing/2016/SVG/main" r:embed="rId2"/>
              </a:ext>
            </a:extLst>
          </a:blip>
          <a:stretch>
            <a:fillRect/>
          </a:stretch>
        </p:blipFill>
        <p:spPr>
          <a:xfrm>
            <a:off x="1158875" y="1240155"/>
            <a:ext cx="241935" cy="483870"/>
          </a:xfrm>
          <a:prstGeom prst="rect">
            <a:avLst/>
          </a:prstGeom>
        </p:spPr>
      </p:pic>
      <p:pic>
        <p:nvPicPr>
          <p:cNvPr id="30" name="图形 29"/>
          <p:cNvPicPr>
            <a:picLocks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0" y="5150485"/>
            <a:ext cx="2114550" cy="2190750"/>
          </a:xfrm>
          <a:prstGeom prst="rect">
            <a:avLst/>
          </a:prstGeom>
        </p:spPr>
      </p:pic>
      <p:sp>
        <p:nvSpPr>
          <p:cNvPr id="100" name="Text Box 99"/>
          <p:cNvSpPr txBox="1"/>
          <p:nvPr/>
        </p:nvSpPr>
        <p:spPr>
          <a:xfrm>
            <a:off x="1058545" y="1448435"/>
            <a:ext cx="10752455" cy="2660650"/>
          </a:xfrm>
          <a:prstGeom prst="rect">
            <a:avLst/>
          </a:prstGeom>
          <a:noFill/>
          <a:ln w="9525">
            <a:noFill/>
          </a:ln>
        </p:spPr>
        <p:txBody>
          <a:bodyPr>
            <a:noAutofit/>
          </a:bodyPr>
          <a:p>
            <a:pPr indent="228600"/>
            <a:r>
              <a:rPr lang="en-US" sz="2000" b="0">
                <a:latin typeface="Times New Roman" panose="02020603050405020304" charset="0"/>
                <a:cs typeface="Times New Roman" panose="02020603050405020304" charset="0"/>
              </a:rPr>
              <a:t>  GitHub được coi là một mạng xã hội dành cho lập trình viên lớn nhất và dễ dùng nhất với các tính năng cốt lõi như:o Wiki, issue, thống kê, đổi tên project, project được đặt vào namespace là user.o Watch project: theo dõi hoạt động của project của người khác. Xem quá trình người ta phát triển phầm mềm thế nào, project phát triển ra sao.o Follow user: theo dõi hoạt động của người khác.</a:t>
            </a:r>
            <a:endParaRPr lang="en-US" sz="2000" b="0">
              <a:latin typeface="Times New Roman" panose="02020603050405020304" charset="0"/>
              <a:cs typeface="Times New Roman" panose="02020603050405020304" charset="0"/>
            </a:endParaRPr>
          </a:p>
          <a:p>
            <a:pPr indent="228600"/>
            <a:endParaRPr lang="en-US" sz="2000" b="0">
              <a:latin typeface="Times New Roman" panose="02020603050405020304" charset="0"/>
              <a:cs typeface="Times New Roman" panose="02020603050405020304" charset="0"/>
            </a:endParaRPr>
          </a:p>
        </p:txBody>
      </p:sp>
      <p:pic>
        <p:nvPicPr>
          <p:cNvPr id="8" name="图形 2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59510" y="3711575"/>
            <a:ext cx="241300" cy="481965"/>
          </a:xfrm>
          <a:prstGeom prst="rect">
            <a:avLst/>
          </a:prstGeom>
        </p:spPr>
      </p:pic>
      <p:sp>
        <p:nvSpPr>
          <p:cNvPr id="13" name="Text Box 12"/>
          <p:cNvSpPr txBox="1"/>
          <p:nvPr/>
        </p:nvSpPr>
        <p:spPr>
          <a:xfrm>
            <a:off x="1158875" y="3916680"/>
            <a:ext cx="10372090" cy="1322070"/>
          </a:xfrm>
          <a:prstGeom prst="rect">
            <a:avLst/>
          </a:prstGeom>
          <a:noFill/>
          <a:ln w="9525">
            <a:noFill/>
          </a:ln>
        </p:spPr>
        <p:txBody>
          <a:bodyPr wrap="square">
            <a:spAutoFit/>
          </a:bodyPr>
          <a:p>
            <a:pPr indent="228600"/>
            <a:r>
              <a:rPr lang="en-US" sz="2000" b="0">
                <a:latin typeface="Times New Roman" panose="02020603050405020304" charset="0"/>
                <a:cs typeface="Times New Roman" panose="02020603050405020304" charset="0"/>
              </a:rPr>
              <a:t>Có 2 cách tiếp cận GitHub: </a:t>
            </a:r>
            <a:r>
              <a:rPr lang="en-US" sz="2000" b="0">
                <a:latin typeface="Times New Roman" panose="02020603050405020304" charset="0"/>
                <a:cs typeface="Times New Roman" panose="02020603050405020304" charset="0"/>
              </a:rPr>
              <a:t>o Tạo project của riêng mình.o Contribute – đóng góp cho project có sẵn: fork project có sẵn của người khác, sửa đổi, sau đó đề nghị họ cập nhật sửa đổi của mình (tạo pull request).</a:t>
            </a:r>
            <a:endParaRPr lang="en-US" sz="2000" b="0">
              <a:latin typeface="Times New Roman" panose="02020603050405020304" charset="0"/>
              <a:cs typeface="Times New Roman" panose="02020603050405020304" charset="0"/>
            </a:endParaRPr>
          </a:p>
        </p:txBody>
      </p:sp>
      <p:pic>
        <p:nvPicPr>
          <p:cNvPr id="20" name="图形 1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6625" y="5150485"/>
            <a:ext cx="3765550" cy="1623695"/>
          </a:xfrm>
          <a:prstGeom prst="rect">
            <a:avLst/>
          </a:prstGeom>
        </p:spPr>
      </p:pic>
      <p:pic>
        <p:nvPicPr>
          <p:cNvPr id="15" name="Picture 14" descr="logo"/>
          <p:cNvPicPr>
            <a:picLocks noChangeAspect="1"/>
          </p:cNvPicPr>
          <p:nvPr/>
        </p:nvPicPr>
        <p:blipFill>
          <a:blip r:embed="rId7"/>
          <a:stretch>
            <a:fillRect/>
          </a:stretch>
        </p:blipFill>
        <p:spPr>
          <a:xfrm>
            <a:off x="11523345" y="0"/>
            <a:ext cx="668655" cy="666115"/>
          </a:xfrm>
          <a:prstGeom prst="rect">
            <a:avLst/>
          </a:prstGeom>
        </p:spPr>
      </p:pic>
      <p:pic>
        <p:nvPicPr>
          <p:cNvPr id="16" name="Picture 15" descr="Logo-Truong-Cao-dang-Ky-thuat-Cao-Thang"/>
          <p:cNvPicPr>
            <a:picLocks noChangeAspect="1"/>
          </p:cNvPicPr>
          <p:nvPr/>
        </p:nvPicPr>
        <p:blipFill>
          <a:blip r:embed="rId8"/>
          <a:stretch>
            <a:fillRect/>
          </a:stretch>
        </p:blipFill>
        <p:spPr>
          <a:xfrm>
            <a:off x="11014710" y="0"/>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strips(downLeft)">
                                      <p:cBhvr>
                                        <p:cTn id="10" dur="500"/>
                                        <p:tgtEl>
                                          <p:spTgt spid="10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0" grpId="0"/>
      <p:bldP spid="13" grpId="0"/>
      <p:bldP spid="6" grpId="1"/>
      <p:bldP spid="100" grpId="1"/>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68"/>
          <p:cNvSpPr txBox="1"/>
          <p:nvPr/>
        </p:nvSpPr>
        <p:spPr>
          <a:xfrm>
            <a:off x="7717790" y="1855470"/>
            <a:ext cx="4030345" cy="783590"/>
          </a:xfrm>
          <a:prstGeom prst="rect">
            <a:avLst/>
          </a:prstGeom>
          <a:noFill/>
        </p:spPr>
        <p:txBody>
          <a:bodyPr wrap="square" rtlCol="0">
            <a:spAutoFit/>
          </a:bodyPr>
          <a:lstStyle/>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Repository: Kho quản lý dữ liệu, là nơi lưu trữ các dữ liệu, mã nguồn của project.</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5" name="Oval 188"/>
          <p:cNvSpPr/>
          <p:nvPr/>
        </p:nvSpPr>
        <p:spPr>
          <a:xfrm>
            <a:off x="7059295" y="1964055"/>
            <a:ext cx="495935" cy="49593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Manrope SemiBold" charset="0"/>
            </a:endParaRPr>
          </a:p>
        </p:txBody>
      </p:sp>
      <p:sp>
        <p:nvSpPr>
          <p:cNvPr id="6" name="TextBox 190"/>
          <p:cNvSpPr txBox="1"/>
          <p:nvPr/>
        </p:nvSpPr>
        <p:spPr>
          <a:xfrm>
            <a:off x="7068247" y="2048874"/>
            <a:ext cx="446505" cy="275590"/>
          </a:xfrm>
          <a:prstGeom prst="rect">
            <a:avLst/>
          </a:prstGeom>
          <a:noFill/>
        </p:spPr>
        <p:txBody>
          <a:bodyPr wrap="square" rtlCol="0">
            <a:spAutoFit/>
          </a:bodyPr>
          <a:lstStyle/>
          <a:p>
            <a:pPr algn="ctr"/>
            <a:r>
              <a:rPr lang="en-US" sz="1200" dirty="0">
                <a:solidFill>
                  <a:schemeClr val="bg1"/>
                </a:solidFill>
                <a:latin typeface="+mj-lt"/>
                <a:cs typeface="Manrope SemiBold" charset="0"/>
              </a:rPr>
              <a:t>06</a:t>
            </a:r>
            <a:endParaRPr lang="en-US" sz="1200" dirty="0">
              <a:solidFill>
                <a:schemeClr val="bg1"/>
              </a:solidFill>
              <a:latin typeface="+mj-lt"/>
              <a:cs typeface="Manrope SemiBold" charset="0"/>
            </a:endParaRPr>
          </a:p>
        </p:txBody>
      </p:sp>
      <p:sp>
        <p:nvSpPr>
          <p:cNvPr id="7" name="TextBox 198"/>
          <p:cNvSpPr txBox="1"/>
          <p:nvPr/>
        </p:nvSpPr>
        <p:spPr>
          <a:xfrm>
            <a:off x="7705090" y="2529205"/>
            <a:ext cx="4121150" cy="1129665"/>
          </a:xfrm>
          <a:prstGeom prst="rect">
            <a:avLst/>
          </a:prstGeom>
          <a:noFill/>
        </p:spPr>
        <p:txBody>
          <a:bodyPr wrap="square" rtlCol="0">
            <a:spAutoFit/>
          </a:bodyPr>
          <a:lstStyle/>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Tag: sử dụng để đánh dấu một commit khi bạn có quá nhiều commit tới mức không thể kiểm soát được.</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8" name="Oval 200"/>
          <p:cNvSpPr/>
          <p:nvPr/>
        </p:nvSpPr>
        <p:spPr>
          <a:xfrm>
            <a:off x="7009765" y="2639060"/>
            <a:ext cx="504825" cy="508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Manrope SemiBold" charset="0"/>
            </a:endParaRPr>
          </a:p>
        </p:txBody>
      </p:sp>
      <p:sp>
        <p:nvSpPr>
          <p:cNvPr id="9" name="TextBox 201"/>
          <p:cNvSpPr txBox="1"/>
          <p:nvPr/>
        </p:nvSpPr>
        <p:spPr>
          <a:xfrm rot="10800000" flipV="1">
            <a:off x="7045325" y="2789555"/>
            <a:ext cx="446405" cy="394970"/>
          </a:xfrm>
          <a:prstGeom prst="rect">
            <a:avLst/>
          </a:prstGeom>
          <a:noFill/>
        </p:spPr>
        <p:txBody>
          <a:bodyPr wrap="square" rtlCol="0">
            <a:noAutofit/>
          </a:bodyPr>
          <a:lstStyle/>
          <a:p>
            <a:pPr algn="ctr"/>
            <a:r>
              <a:rPr lang="en-US" sz="1200" dirty="0">
                <a:solidFill>
                  <a:schemeClr val="bg1"/>
                </a:solidFill>
                <a:latin typeface="+mj-lt"/>
                <a:cs typeface="Manrope SemiBold" charset="0"/>
              </a:rPr>
              <a:t>07</a:t>
            </a:r>
            <a:endParaRPr lang="en-US" sz="1200" dirty="0">
              <a:solidFill>
                <a:schemeClr val="bg1"/>
              </a:solidFill>
              <a:latin typeface="+mj-lt"/>
              <a:cs typeface="Manrope SemiBold" charset="0"/>
            </a:endParaRPr>
          </a:p>
        </p:txBody>
      </p:sp>
      <p:sp>
        <p:nvSpPr>
          <p:cNvPr id="10" name="TextBox 203"/>
          <p:cNvSpPr txBox="1"/>
          <p:nvPr/>
        </p:nvSpPr>
        <p:spPr>
          <a:xfrm>
            <a:off x="7684770" y="3589655"/>
            <a:ext cx="4507230" cy="785495"/>
          </a:xfrm>
          <a:prstGeom prst="rect">
            <a:avLst/>
          </a:prstGeom>
          <a:noFill/>
        </p:spPr>
        <p:txBody>
          <a:bodyPr wrap="square" rtlCol="0">
            <a:noAutofit/>
          </a:bodyPr>
          <a:lstStyle/>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Remote: sử dụng để điều khiển các nhánh từ một repository trên git server, đối xử với các nhánh trên remote tương tự như đối xử với các nhánh trên local</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11" name="Oval 205"/>
          <p:cNvSpPr/>
          <p:nvPr/>
        </p:nvSpPr>
        <p:spPr>
          <a:xfrm>
            <a:off x="7045303" y="3610226"/>
            <a:ext cx="496202" cy="49620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Manrope SemiBold" charset="0"/>
            </a:endParaRPr>
          </a:p>
        </p:txBody>
      </p:sp>
      <p:sp>
        <p:nvSpPr>
          <p:cNvPr id="12" name="TextBox 206"/>
          <p:cNvSpPr txBox="1"/>
          <p:nvPr/>
        </p:nvSpPr>
        <p:spPr>
          <a:xfrm>
            <a:off x="7059357" y="3734433"/>
            <a:ext cx="446505" cy="275590"/>
          </a:xfrm>
          <a:prstGeom prst="rect">
            <a:avLst/>
          </a:prstGeom>
          <a:noFill/>
        </p:spPr>
        <p:txBody>
          <a:bodyPr wrap="square" rtlCol="0">
            <a:spAutoFit/>
          </a:bodyPr>
          <a:lstStyle/>
          <a:p>
            <a:pPr algn="ctr"/>
            <a:r>
              <a:rPr lang="en-US" sz="1200" dirty="0">
                <a:solidFill>
                  <a:schemeClr val="bg1"/>
                </a:solidFill>
                <a:latin typeface="+mj-lt"/>
                <a:cs typeface="Manrope SemiBold" charset="0"/>
              </a:rPr>
              <a:t>08</a:t>
            </a:r>
            <a:endParaRPr lang="en-US" sz="1200" dirty="0">
              <a:solidFill>
                <a:schemeClr val="bg1"/>
              </a:solidFill>
              <a:latin typeface="+mj-lt"/>
              <a:cs typeface="Manrope SemiBold" charset="0"/>
            </a:endParaRPr>
          </a:p>
        </p:txBody>
      </p:sp>
      <p:sp>
        <p:nvSpPr>
          <p:cNvPr id="13" name="TextBox 208"/>
          <p:cNvSpPr txBox="1"/>
          <p:nvPr/>
        </p:nvSpPr>
        <p:spPr>
          <a:xfrm>
            <a:off x="7636510" y="4713605"/>
            <a:ext cx="4627245" cy="783590"/>
          </a:xfrm>
          <a:prstGeom prst="rect">
            <a:avLst/>
          </a:prstGeom>
          <a:noFill/>
        </p:spPr>
        <p:txBody>
          <a:bodyPr wrap="square" rtlCol="0">
            <a:spAutoFit/>
          </a:bodyPr>
          <a:lstStyle/>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Diff: So sánh sự sai khác giữa phiên bản hiện tại với phiên bản muốn so sánh, nó sẽ thể hiện các sự khác nhau </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14" name="Oval 210"/>
          <p:cNvSpPr/>
          <p:nvPr/>
        </p:nvSpPr>
        <p:spPr>
          <a:xfrm>
            <a:off x="7009765" y="4713605"/>
            <a:ext cx="477520" cy="49593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Manrope SemiBold" charset="0"/>
            </a:endParaRPr>
          </a:p>
        </p:txBody>
      </p:sp>
      <p:sp>
        <p:nvSpPr>
          <p:cNvPr id="15" name="TextBox 211"/>
          <p:cNvSpPr txBox="1"/>
          <p:nvPr/>
        </p:nvSpPr>
        <p:spPr>
          <a:xfrm>
            <a:off x="7009827" y="4860104"/>
            <a:ext cx="446505" cy="275590"/>
          </a:xfrm>
          <a:prstGeom prst="rect">
            <a:avLst/>
          </a:prstGeom>
          <a:noFill/>
        </p:spPr>
        <p:txBody>
          <a:bodyPr wrap="square" rtlCol="0">
            <a:spAutoFit/>
          </a:bodyPr>
          <a:lstStyle/>
          <a:p>
            <a:pPr algn="ctr"/>
            <a:r>
              <a:rPr lang="en-US" sz="1200" dirty="0">
                <a:solidFill>
                  <a:schemeClr val="bg1"/>
                </a:solidFill>
                <a:latin typeface="+mj-lt"/>
                <a:cs typeface="Manrope SemiBold" charset="0"/>
              </a:rPr>
              <a:t>09</a:t>
            </a:r>
            <a:endParaRPr lang="en-US" sz="1200" dirty="0">
              <a:solidFill>
                <a:schemeClr val="bg1"/>
              </a:solidFill>
              <a:latin typeface="+mj-lt"/>
              <a:cs typeface="Manrope SemiBold" charset="0"/>
            </a:endParaRPr>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21262" y="1985764"/>
            <a:ext cx="1598182" cy="3935395"/>
          </a:xfrm>
          <a:prstGeom prst="rect">
            <a:avLst/>
          </a:prstGeom>
        </p:spPr>
      </p:pic>
      <p:sp>
        <p:nvSpPr>
          <p:cNvPr id="25" name="矩形 24"/>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Một số khái niệm</a:t>
            </a:r>
            <a:endParaRPr lang="en-US" altLang="zh-CN" sz="3200" b="1" dirty="0">
              <a:solidFill>
                <a:srgbClr val="FAAF70"/>
              </a:solidFill>
              <a:latin typeface="+mj-ea"/>
              <a:ea typeface="+mj-ea"/>
              <a:cs typeface="Roboto Black" panose="02000000000000000000" pitchFamily="2" charset="0"/>
            </a:endParaRPr>
          </a:p>
        </p:txBody>
      </p:sp>
      <p:sp>
        <p:nvSpPr>
          <p:cNvPr id="3" name="TextBox 168"/>
          <p:cNvSpPr txBox="1"/>
          <p:nvPr/>
        </p:nvSpPr>
        <p:spPr>
          <a:xfrm>
            <a:off x="1409065" y="1750695"/>
            <a:ext cx="3769995" cy="783590"/>
          </a:xfrm>
          <a:prstGeom prst="rect">
            <a:avLst/>
          </a:prstGeom>
          <a:noFill/>
        </p:spPr>
        <p:txBody>
          <a:bodyPr wrap="square" rtlCol="0">
            <a:spAutoFit/>
          </a:bodyPr>
          <a:p>
            <a:pPr>
              <a:lnSpc>
                <a:spcPct val="150000"/>
              </a:lnSpc>
            </a:pPr>
            <a:r>
              <a:rPr lang="en-US" sz="1500" dirty="0">
                <a:solidFill>
                  <a:schemeClr val="tx1">
                    <a:lumMod val="75000"/>
                    <a:lumOff val="25000"/>
                  </a:schemeClr>
                </a:solidFill>
                <a:latin typeface="Times New Roman" panose="02020603050405020304" charset="0"/>
                <a:cs typeface="Times New Roman" panose="02020603050405020304" charset="0"/>
              </a:rPr>
              <a:t>Git: là prefix của các lệnh được sử dụng dưới CLI</a:t>
            </a:r>
            <a:endParaRPr lang="en-US" sz="1500" dirty="0">
              <a:solidFill>
                <a:schemeClr val="tx1">
                  <a:lumMod val="75000"/>
                  <a:lumOff val="25000"/>
                </a:schemeClr>
              </a:solidFill>
              <a:latin typeface="Times New Roman" panose="02020603050405020304" charset="0"/>
              <a:cs typeface="Times New Roman" panose="02020603050405020304" charset="0"/>
            </a:endParaRPr>
          </a:p>
        </p:txBody>
      </p:sp>
      <p:sp>
        <p:nvSpPr>
          <p:cNvPr id="17" name="Oval 188"/>
          <p:cNvSpPr/>
          <p:nvPr/>
        </p:nvSpPr>
        <p:spPr>
          <a:xfrm>
            <a:off x="871220" y="1860550"/>
            <a:ext cx="495935" cy="49593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latin typeface="+mj-lt"/>
              <a:cs typeface="Manrope SemiBold" charset="0"/>
            </a:endParaRPr>
          </a:p>
        </p:txBody>
      </p:sp>
      <p:sp>
        <p:nvSpPr>
          <p:cNvPr id="22" name="TextBox 198"/>
          <p:cNvSpPr txBox="1"/>
          <p:nvPr/>
        </p:nvSpPr>
        <p:spPr>
          <a:xfrm>
            <a:off x="1317625" y="2697480"/>
            <a:ext cx="4539615" cy="1129665"/>
          </a:xfrm>
          <a:prstGeom prst="rect">
            <a:avLst/>
          </a:prstGeom>
          <a:noFill/>
        </p:spPr>
        <p:txBody>
          <a:bodyPr wrap="square" rtlCol="0">
            <a:spAutoFit/>
          </a:bodyPr>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Branch: được hiểu như là nhánh, thể hiện sự phân chia các version khi 2 version đó có sự sai khác nhất định và 2 version đều có sự khác nhau.</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26" name="TextBox 201"/>
          <p:cNvSpPr txBox="1"/>
          <p:nvPr/>
        </p:nvSpPr>
        <p:spPr>
          <a:xfrm>
            <a:off x="793812" y="2914831"/>
            <a:ext cx="446505" cy="276999"/>
          </a:xfrm>
          <a:prstGeom prst="rect">
            <a:avLst/>
          </a:prstGeom>
          <a:noFill/>
        </p:spPr>
        <p:txBody>
          <a:bodyPr wrap="square" rtlCol="0">
            <a:spAutoFit/>
          </a:bodyPr>
          <a:p>
            <a:pPr algn="ctr"/>
            <a:r>
              <a:rPr lang="en-US" sz="1200" dirty="0">
                <a:solidFill>
                  <a:schemeClr val="bg1"/>
                </a:solidFill>
                <a:latin typeface="+mj-lt"/>
                <a:cs typeface="Manrope SemiBold" charset="0"/>
              </a:rPr>
              <a:t>02</a:t>
            </a:r>
            <a:endParaRPr lang="en-US" sz="1200" dirty="0">
              <a:solidFill>
                <a:schemeClr val="bg1"/>
              </a:solidFill>
              <a:latin typeface="+mj-lt"/>
              <a:cs typeface="Manrope SemiBold" charset="0"/>
            </a:endParaRPr>
          </a:p>
        </p:txBody>
      </p:sp>
      <p:sp>
        <p:nvSpPr>
          <p:cNvPr id="27" name="TextBox 203"/>
          <p:cNvSpPr txBox="1"/>
          <p:nvPr/>
        </p:nvSpPr>
        <p:spPr>
          <a:xfrm>
            <a:off x="1317625" y="3827145"/>
            <a:ext cx="3950335" cy="783590"/>
          </a:xfrm>
          <a:prstGeom prst="rect">
            <a:avLst/>
          </a:prstGeom>
          <a:noFill/>
        </p:spPr>
        <p:txBody>
          <a:bodyPr wrap="square" rtlCol="0">
            <a:spAutoFit/>
          </a:bodyPr>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Commit: là một điểm trên cây công việc (Work Tree ) hay gọi là cây phát triển công việc</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28" name="Oval 205"/>
          <p:cNvSpPr/>
          <p:nvPr/>
        </p:nvSpPr>
        <p:spPr>
          <a:xfrm>
            <a:off x="768963" y="3932171"/>
            <a:ext cx="496202" cy="49620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latin typeface="+mj-lt"/>
              <a:cs typeface="Manrope SemiBold" charset="0"/>
            </a:endParaRPr>
          </a:p>
        </p:txBody>
      </p:sp>
      <p:sp>
        <p:nvSpPr>
          <p:cNvPr id="29" name="TextBox 206"/>
          <p:cNvSpPr txBox="1"/>
          <p:nvPr/>
        </p:nvSpPr>
        <p:spPr>
          <a:xfrm>
            <a:off x="793812" y="4041773"/>
            <a:ext cx="446505" cy="276999"/>
          </a:xfrm>
          <a:prstGeom prst="rect">
            <a:avLst/>
          </a:prstGeom>
          <a:noFill/>
        </p:spPr>
        <p:txBody>
          <a:bodyPr wrap="square" rtlCol="0">
            <a:spAutoFit/>
          </a:bodyPr>
          <a:p>
            <a:pPr algn="ctr"/>
            <a:r>
              <a:rPr lang="en-US" sz="1200" dirty="0">
                <a:solidFill>
                  <a:schemeClr val="bg1"/>
                </a:solidFill>
                <a:latin typeface="+mj-lt"/>
                <a:cs typeface="Manrope SemiBold" charset="0"/>
              </a:rPr>
              <a:t>03</a:t>
            </a:r>
            <a:endParaRPr lang="en-US" sz="1200" dirty="0">
              <a:solidFill>
                <a:schemeClr val="bg1"/>
              </a:solidFill>
              <a:latin typeface="+mj-lt"/>
              <a:cs typeface="Manrope SemiBold" charset="0"/>
            </a:endParaRPr>
          </a:p>
        </p:txBody>
      </p:sp>
      <p:sp>
        <p:nvSpPr>
          <p:cNvPr id="30" name="TextBox 208"/>
          <p:cNvSpPr txBox="1"/>
          <p:nvPr/>
        </p:nvSpPr>
        <p:spPr>
          <a:xfrm>
            <a:off x="1240317" y="4685781"/>
            <a:ext cx="3423577" cy="783590"/>
          </a:xfrm>
          <a:prstGeom prst="rect">
            <a:avLst/>
          </a:prstGeom>
          <a:noFill/>
        </p:spPr>
        <p:txBody>
          <a:bodyPr wrap="square" rtlCol="0">
            <a:spAutoFit/>
          </a:bodyPr>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Clone: được gọi là nhân bản, hay thực hiện nhân bản</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31" name="Oval 210"/>
          <p:cNvSpPr/>
          <p:nvPr/>
        </p:nvSpPr>
        <p:spPr>
          <a:xfrm>
            <a:off x="744220" y="4812665"/>
            <a:ext cx="524510" cy="4737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dirty="0">
                <a:latin typeface="+mj-lt"/>
                <a:cs typeface="Manrope SemiBold" charset="0"/>
              </a:rPr>
              <a:t>04</a:t>
            </a:r>
            <a:endParaRPr lang="en-US" sz="1200" dirty="0">
              <a:latin typeface="+mj-lt"/>
              <a:cs typeface="Manrope SemiBold" charset="0"/>
            </a:endParaRPr>
          </a:p>
        </p:txBody>
      </p:sp>
      <p:sp>
        <p:nvSpPr>
          <p:cNvPr id="33" name="TextBox 190"/>
          <p:cNvSpPr txBox="1"/>
          <p:nvPr/>
        </p:nvSpPr>
        <p:spPr>
          <a:xfrm>
            <a:off x="871220" y="1971040"/>
            <a:ext cx="446405" cy="275590"/>
          </a:xfrm>
          <a:prstGeom prst="rect">
            <a:avLst/>
          </a:prstGeom>
          <a:noFill/>
        </p:spPr>
        <p:txBody>
          <a:bodyPr wrap="square" rtlCol="0">
            <a:noAutofit/>
          </a:bodyPr>
          <a:p>
            <a:pPr algn="ctr"/>
            <a:r>
              <a:rPr lang="en-US" sz="1200" dirty="0">
                <a:solidFill>
                  <a:schemeClr val="bg1"/>
                </a:solidFill>
                <a:latin typeface="+mj-lt"/>
                <a:cs typeface="Manrope SemiBold" charset="0"/>
              </a:rPr>
              <a:t>01</a:t>
            </a:r>
            <a:endParaRPr lang="en-US" sz="1200" dirty="0">
              <a:solidFill>
                <a:schemeClr val="bg1"/>
              </a:solidFill>
              <a:latin typeface="+mj-lt"/>
              <a:cs typeface="Manrope SemiBold" charset="0"/>
            </a:endParaRPr>
          </a:p>
        </p:txBody>
      </p:sp>
      <p:sp>
        <p:nvSpPr>
          <p:cNvPr id="34" name="TextBox 168"/>
          <p:cNvSpPr txBox="1"/>
          <p:nvPr/>
        </p:nvSpPr>
        <p:spPr>
          <a:xfrm>
            <a:off x="1306195" y="5713730"/>
            <a:ext cx="3874135" cy="783590"/>
          </a:xfrm>
          <a:prstGeom prst="rect">
            <a:avLst/>
          </a:prstGeom>
          <a:noFill/>
        </p:spPr>
        <p:txBody>
          <a:bodyPr wrap="square" rtlCol="0">
            <a:spAutoFit/>
          </a:bodyPr>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Folk:  là thao tác thực hiện sao chép repository của chủ sở hữu khác về git account của mình</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35" name="Oval 188"/>
          <p:cNvSpPr/>
          <p:nvPr/>
        </p:nvSpPr>
        <p:spPr>
          <a:xfrm>
            <a:off x="757555" y="5871210"/>
            <a:ext cx="495935" cy="49593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latin typeface="+mj-lt"/>
              <a:cs typeface="Manrope SemiBold" charset="0"/>
            </a:endParaRPr>
          </a:p>
        </p:txBody>
      </p:sp>
      <p:sp>
        <p:nvSpPr>
          <p:cNvPr id="36" name="TextBox 190"/>
          <p:cNvSpPr txBox="1"/>
          <p:nvPr/>
        </p:nvSpPr>
        <p:spPr>
          <a:xfrm>
            <a:off x="782382" y="5980794"/>
            <a:ext cx="446505" cy="275590"/>
          </a:xfrm>
          <a:prstGeom prst="rect">
            <a:avLst/>
          </a:prstGeom>
          <a:noFill/>
        </p:spPr>
        <p:txBody>
          <a:bodyPr wrap="square" rtlCol="0">
            <a:spAutoFit/>
          </a:bodyPr>
          <a:p>
            <a:pPr algn="ctr"/>
            <a:r>
              <a:rPr lang="en-US" sz="1200" dirty="0">
                <a:solidFill>
                  <a:schemeClr val="bg1"/>
                </a:solidFill>
                <a:latin typeface="+mj-lt"/>
                <a:cs typeface="Manrope SemiBold" charset="0"/>
              </a:rPr>
              <a:t>05</a:t>
            </a:r>
            <a:endParaRPr lang="en-US" sz="1200" dirty="0">
              <a:solidFill>
                <a:schemeClr val="bg1"/>
              </a:solidFill>
              <a:latin typeface="+mj-lt"/>
              <a:cs typeface="Manrope SemiBold" charset="0"/>
            </a:endParaRPr>
          </a:p>
        </p:txBody>
      </p:sp>
      <p:sp>
        <p:nvSpPr>
          <p:cNvPr id="37" name="TextBox 168"/>
          <p:cNvSpPr txBox="1"/>
          <p:nvPr/>
        </p:nvSpPr>
        <p:spPr>
          <a:xfrm>
            <a:off x="7635240" y="5487035"/>
            <a:ext cx="3887470" cy="1129665"/>
          </a:xfrm>
          <a:prstGeom prst="rect">
            <a:avLst/>
          </a:prstGeom>
          <a:noFill/>
        </p:spPr>
        <p:txBody>
          <a:bodyPr wrap="square" rtlCol="0">
            <a:spAutoFit/>
          </a:bodyPr>
          <a:lstStyle/>
          <a:p>
            <a:pPr>
              <a:lnSpc>
                <a:spcPct val="150000"/>
              </a:lnSpc>
            </a:pPr>
            <a:r>
              <a:rPr lang="en-US" altLang="zh-CN" sz="1500" dirty="0">
                <a:solidFill>
                  <a:schemeClr val="tx1">
                    <a:lumMod val="75000"/>
                    <a:lumOff val="25000"/>
                  </a:schemeClr>
                </a:solidFill>
                <a:latin typeface="Times New Roman" panose="02020603050405020304" charset="0"/>
                <a:cs typeface="Times New Roman" panose="02020603050405020304" charset="0"/>
              </a:rPr>
              <a:t>Gitignore: file mặc định của git sử dụng để loại bỏ (ignore) các thư mục, file mà mình không muốn push lên git server.</a:t>
            </a:r>
            <a:endParaRPr lang="en-US" altLang="zh-CN" sz="1500" dirty="0">
              <a:solidFill>
                <a:schemeClr val="tx1">
                  <a:lumMod val="75000"/>
                  <a:lumOff val="25000"/>
                </a:schemeClr>
              </a:solidFill>
              <a:latin typeface="Times New Roman" panose="02020603050405020304" charset="0"/>
              <a:cs typeface="Times New Roman" panose="02020603050405020304" charset="0"/>
            </a:endParaRPr>
          </a:p>
        </p:txBody>
      </p:sp>
      <p:sp>
        <p:nvSpPr>
          <p:cNvPr id="38" name="Oval 188"/>
          <p:cNvSpPr/>
          <p:nvPr/>
        </p:nvSpPr>
        <p:spPr>
          <a:xfrm>
            <a:off x="7009765" y="5603240"/>
            <a:ext cx="495935" cy="49593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Manrope SemiBold" charset="0"/>
            </a:endParaRPr>
          </a:p>
        </p:txBody>
      </p:sp>
      <p:sp>
        <p:nvSpPr>
          <p:cNvPr id="39" name="TextBox 190"/>
          <p:cNvSpPr txBox="1"/>
          <p:nvPr/>
        </p:nvSpPr>
        <p:spPr>
          <a:xfrm>
            <a:off x="7040942" y="5713459"/>
            <a:ext cx="446505" cy="275590"/>
          </a:xfrm>
          <a:prstGeom prst="rect">
            <a:avLst/>
          </a:prstGeom>
          <a:noFill/>
        </p:spPr>
        <p:txBody>
          <a:bodyPr wrap="square" rtlCol="0">
            <a:spAutoFit/>
          </a:bodyPr>
          <a:lstStyle/>
          <a:p>
            <a:pPr algn="ctr"/>
            <a:r>
              <a:rPr lang="en-US" sz="1200" dirty="0">
                <a:solidFill>
                  <a:schemeClr val="bg1"/>
                </a:solidFill>
                <a:latin typeface="+mj-lt"/>
                <a:cs typeface="Manrope SemiBold" charset="0"/>
              </a:rPr>
              <a:t>10</a:t>
            </a:r>
            <a:endParaRPr lang="en-US" sz="1200" dirty="0">
              <a:solidFill>
                <a:schemeClr val="bg1"/>
              </a:solidFill>
              <a:latin typeface="+mj-lt"/>
              <a:cs typeface="Manrope SemiBold" charset="0"/>
            </a:endParaRPr>
          </a:p>
        </p:txBody>
      </p:sp>
      <p:pic>
        <p:nvPicPr>
          <p:cNvPr id="46" name="Picture 45" descr="logo"/>
          <p:cNvPicPr>
            <a:picLocks noChangeAspect="1"/>
          </p:cNvPicPr>
          <p:nvPr/>
        </p:nvPicPr>
        <p:blipFill>
          <a:blip r:embed="rId3"/>
          <a:stretch>
            <a:fillRect/>
          </a:stretch>
        </p:blipFill>
        <p:spPr>
          <a:xfrm>
            <a:off x="11523345" y="0"/>
            <a:ext cx="668655" cy="666115"/>
          </a:xfrm>
          <a:prstGeom prst="rect">
            <a:avLst/>
          </a:prstGeom>
        </p:spPr>
      </p:pic>
      <p:pic>
        <p:nvPicPr>
          <p:cNvPr id="47" name="Picture 46" descr="Logo-Truong-Cao-dang-Ky-thuat-Cao-Thang"/>
          <p:cNvPicPr>
            <a:picLocks noChangeAspect="1"/>
          </p:cNvPicPr>
          <p:nvPr/>
        </p:nvPicPr>
        <p:blipFill>
          <a:blip r:embed="rId4"/>
          <a:stretch>
            <a:fillRect/>
          </a:stretch>
        </p:blipFill>
        <p:spPr>
          <a:xfrm>
            <a:off x="11014710" y="0"/>
            <a:ext cx="508635" cy="700405"/>
          </a:xfrm>
          <a:prstGeom prst="rect">
            <a:avLst/>
          </a:prstGeom>
        </p:spPr>
      </p:pic>
      <p:sp>
        <p:nvSpPr>
          <p:cNvPr id="16" name="Oval 200"/>
          <p:cNvSpPr/>
          <p:nvPr/>
        </p:nvSpPr>
        <p:spPr>
          <a:xfrm>
            <a:off x="768985" y="2896235"/>
            <a:ext cx="521335" cy="4959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dirty="0">
                <a:latin typeface="+mj-lt"/>
                <a:cs typeface="Manrope SemiBold" charset="0"/>
              </a:rPr>
              <a:t>02</a:t>
            </a:r>
            <a:endParaRPr lang="en-US" sz="1200" dirty="0">
              <a:latin typeface="+mj-lt"/>
              <a:cs typeface="Manrope SemiBold" charset="0"/>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downLeft)">
                                      <p:cBhvr>
                                        <p:cTn id="7" dur="500"/>
                                        <p:tgtEl>
                                          <p:spTgt spid="3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strips(downLeft)">
                                      <p:cBhvr>
                                        <p:cTn id="10" dur="500"/>
                                        <p:tgtEl>
                                          <p:spTgt spid="17"/>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strips(downLeft)">
                                      <p:cBhvr>
                                        <p:cTn id="18" dur="500"/>
                                        <p:tgtEl>
                                          <p:spTgt spid="16"/>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strips(down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strips(downLeft)">
                                      <p:cBhvr>
                                        <p:cTn id="26" dur="500"/>
                                        <p:tgtEl>
                                          <p:spTgt spid="29"/>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strips(downLeft)">
                                      <p:cBhvr>
                                        <p:cTn id="29" dur="500"/>
                                        <p:tgtEl>
                                          <p:spTgt spid="28"/>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strips(down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strips(downLeft)">
                                      <p:cBhvr>
                                        <p:cTn id="37" dur="500"/>
                                        <p:tgtEl>
                                          <p:spTgt spid="31"/>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strips(downLef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strips(downLeft)">
                                      <p:cBhvr>
                                        <p:cTn id="45" dur="500"/>
                                        <p:tgtEl>
                                          <p:spTgt spid="36"/>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strips(downLeft)">
                                      <p:cBhvr>
                                        <p:cTn id="48" dur="500"/>
                                        <p:tgtEl>
                                          <p:spTgt spid="35"/>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strips(downLeft)">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strips(downLeft)">
                                      <p:cBhvr>
                                        <p:cTn id="56" dur="500"/>
                                        <p:tgtEl>
                                          <p:spTgt spid="6"/>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strips(downLeft)">
                                      <p:cBhvr>
                                        <p:cTn id="59" dur="500"/>
                                        <p:tgtEl>
                                          <p:spTgt spid="5"/>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strips(downLef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strips(downLeft)">
                                      <p:cBhvr>
                                        <p:cTn id="70" dur="500"/>
                                        <p:tgtEl>
                                          <p:spTgt spid="8"/>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strips(down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strips(downLeft)">
                                      <p:cBhvr>
                                        <p:cTn id="78" dur="500"/>
                                        <p:tgtEl>
                                          <p:spTgt spid="12"/>
                                        </p:tgtEl>
                                      </p:cBhvr>
                                    </p:animEffect>
                                  </p:childTnLst>
                                </p:cTn>
                              </p:par>
                              <p:par>
                                <p:cTn id="79" presetID="18" presetClass="entr" presetSubtype="12"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strips(downLeft)">
                                      <p:cBhvr>
                                        <p:cTn id="81" dur="500"/>
                                        <p:tgtEl>
                                          <p:spTgt spid="11"/>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strips(downLeft)">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strips(downLeft)">
                                      <p:cBhvr>
                                        <p:cTn id="89" dur="500"/>
                                        <p:tgtEl>
                                          <p:spTgt spid="15"/>
                                        </p:tgtEl>
                                      </p:cBhvr>
                                    </p:animEffect>
                                  </p:childTnLst>
                                </p:cTn>
                              </p:par>
                              <p:par>
                                <p:cTn id="90" presetID="18" presetClass="entr" presetSubtype="12"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strips(downLeft)">
                                      <p:cBhvr>
                                        <p:cTn id="92" dur="500"/>
                                        <p:tgtEl>
                                          <p:spTgt spid="14"/>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strips(downLeft)">
                                      <p:cBhvr>
                                        <p:cTn id="95" dur="50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12"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strips(downLeft)">
                                      <p:cBhvr>
                                        <p:cTn id="100" dur="500"/>
                                        <p:tgtEl>
                                          <p:spTgt spid="39"/>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strips(downLeft)">
                                      <p:cBhvr>
                                        <p:cTn id="103" dur="500"/>
                                        <p:tgtEl>
                                          <p:spTgt spid="38"/>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strips(downLeft)">
                                      <p:cBhvr>
                                        <p:cTn id="10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7" grpId="0" animBg="1"/>
      <p:bldP spid="3" grpId="0"/>
      <p:bldP spid="33" grpId="1"/>
      <p:bldP spid="17" grpId="1" animBg="1"/>
      <p:bldP spid="3" grpId="1"/>
      <p:bldP spid="16" grpId="0" animBg="1"/>
      <p:bldP spid="22" grpId="0"/>
      <p:bldP spid="16" grpId="1" animBg="1"/>
      <p:bldP spid="22" grpId="1"/>
      <p:bldP spid="29" grpId="0"/>
      <p:bldP spid="28" grpId="0" animBg="1"/>
      <p:bldP spid="27" grpId="0"/>
      <p:bldP spid="29" grpId="1"/>
      <p:bldP spid="28" grpId="1" animBg="1"/>
      <p:bldP spid="27" grpId="1"/>
      <p:bldP spid="31" grpId="0" animBg="1"/>
      <p:bldP spid="30" grpId="0"/>
      <p:bldP spid="31" grpId="1" animBg="1"/>
      <p:bldP spid="30" grpId="1"/>
      <p:bldP spid="36" grpId="0"/>
      <p:bldP spid="35" grpId="0" animBg="1"/>
      <p:bldP spid="34" grpId="0"/>
      <p:bldP spid="36" grpId="1"/>
      <p:bldP spid="35" grpId="1" animBg="1"/>
      <p:bldP spid="34" grpId="1"/>
      <p:bldP spid="6" grpId="0"/>
      <p:bldP spid="5" grpId="0" animBg="1"/>
      <p:bldP spid="4" grpId="0"/>
      <p:bldP spid="6" grpId="1"/>
      <p:bldP spid="5" grpId="1" animBg="1"/>
      <p:bldP spid="4" grpId="1"/>
      <p:bldP spid="9" grpId="0"/>
      <p:bldP spid="8" grpId="0" animBg="1"/>
      <p:bldP spid="7" grpId="0"/>
      <p:bldP spid="9" grpId="1"/>
      <p:bldP spid="8" grpId="1" animBg="1"/>
      <p:bldP spid="7" grpId="1"/>
      <p:bldP spid="12" grpId="0"/>
      <p:bldP spid="11" grpId="0" animBg="1"/>
      <p:bldP spid="10" grpId="0"/>
      <p:bldP spid="12" grpId="1"/>
      <p:bldP spid="11" grpId="1" animBg="1"/>
      <p:bldP spid="10" grpId="1"/>
      <p:bldP spid="15" grpId="0"/>
      <p:bldP spid="14" grpId="0" animBg="1"/>
      <p:bldP spid="13" grpId="0"/>
      <p:bldP spid="15" grpId="1"/>
      <p:bldP spid="14" grpId="1" animBg="1"/>
      <p:bldP spid="13" grpId="1"/>
      <p:bldP spid="39" grpId="0"/>
      <p:bldP spid="38" grpId="0" animBg="1"/>
      <p:bldP spid="37" grpId="0"/>
      <p:bldP spid="39" grpId="1"/>
      <p:bldP spid="38" grpId="1" animBg="1"/>
      <p:bldP spid="3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stretch>
            <a:fillRect/>
          </a:stretch>
        </p:blipFill>
        <p:spPr>
          <a:xfrm>
            <a:off x="5549900" y="0"/>
            <a:ext cx="6642096" cy="6869015"/>
          </a:xfrm>
          <a:prstGeom prst="rect">
            <a:avLst/>
          </a:prstGeom>
        </p:spPr>
      </p:pic>
      <p:sp>
        <p:nvSpPr>
          <p:cNvPr id="6" name="矩形: 圆角 5"/>
          <p:cNvSpPr/>
          <p:nvPr/>
        </p:nvSpPr>
        <p:spPr>
          <a:xfrm>
            <a:off x="330200" y="279400"/>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2"/>
          <a:stretch>
            <a:fillRect/>
          </a:stretch>
        </p:blipFill>
        <p:spPr>
          <a:xfrm>
            <a:off x="0" y="0"/>
            <a:ext cx="1526116" cy="1066800"/>
          </a:xfrm>
          <a:prstGeom prst="rect">
            <a:avLst/>
          </a:prstGeom>
        </p:spPr>
      </p:pic>
      <p:pic>
        <p:nvPicPr>
          <p:cNvPr id="17" name="图形 16"/>
          <p:cNvPicPr>
            <a:picLocks noChangeAspect="1"/>
          </p:cNvPicPr>
          <p:nvPr/>
        </p:nvPicPr>
        <p:blipFill>
          <a:blip r:embed="rId3"/>
          <a:stretch>
            <a:fillRect/>
          </a:stretch>
        </p:blipFill>
        <p:spPr>
          <a:xfrm>
            <a:off x="10576882" y="614217"/>
            <a:ext cx="667520" cy="667520"/>
          </a:xfrm>
          <a:prstGeom prst="rect">
            <a:avLst/>
          </a:prstGeom>
        </p:spPr>
      </p:pic>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pic>
        <p:nvPicPr>
          <p:cNvPr id="3" name="图形 2"/>
          <p:cNvPicPr>
            <a:picLocks noChangeAspect="1"/>
          </p:cNvPicPr>
          <p:nvPr/>
        </p:nvPicPr>
        <p:blipFill>
          <a:blip r:embed="rId4"/>
          <a:stretch>
            <a:fillRect/>
          </a:stretch>
        </p:blipFill>
        <p:spPr>
          <a:xfrm>
            <a:off x="1110830" y="317818"/>
            <a:ext cx="564487" cy="963212"/>
          </a:xfrm>
          <a:prstGeom prst="rect">
            <a:avLst/>
          </a:prstGeom>
        </p:spPr>
      </p:pic>
      <p:sp>
        <p:nvSpPr>
          <p:cNvPr id="56" name="矩形 55"/>
          <p:cNvSpPr/>
          <p:nvPr/>
        </p:nvSpPr>
        <p:spPr>
          <a:xfrm>
            <a:off x="1508125" y="438785"/>
            <a:ext cx="8662035" cy="583565"/>
          </a:xfrm>
          <a:prstGeom prst="rect">
            <a:avLst/>
          </a:prstGeom>
        </p:spPr>
        <p:txBody>
          <a:bodyPr wrap="square">
            <a:spAutoFit/>
          </a:bodyPr>
          <a:lstStyle/>
          <a:p>
            <a:r>
              <a:rPr lang="en-US" altLang="zh-CN" sz="3200" b="1" dirty="0">
                <a:solidFill>
                  <a:srgbClr val="6FC183"/>
                </a:solidFill>
                <a:latin typeface="+mj-ea"/>
                <a:ea typeface="+mj-ea"/>
                <a:cs typeface="Roboto Black" panose="02000000000000000000" pitchFamily="2" charset="0"/>
              </a:rPr>
              <a:t>LỢI ÍCH GITHUB ĐỐI VỚI LẬP TRÌNH VIÊN</a:t>
            </a:r>
            <a:endParaRPr lang="en-US" altLang="zh-CN" sz="3200" b="1" dirty="0">
              <a:solidFill>
                <a:srgbClr val="6FC183"/>
              </a:solidFill>
              <a:latin typeface="+mj-ea"/>
              <a:ea typeface="+mj-ea"/>
              <a:cs typeface="Roboto Black" panose="02000000000000000000" pitchFamily="2" charset="0"/>
            </a:endParaRPr>
          </a:p>
        </p:txBody>
      </p:sp>
      <p:pic>
        <p:nvPicPr>
          <p:cNvPr id="2" name="图形 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056630" y="1496060"/>
            <a:ext cx="5525770" cy="4889500"/>
          </a:xfrm>
          <a:prstGeom prst="rect">
            <a:avLst/>
          </a:prstGeom>
        </p:spPr>
      </p:pic>
      <p:pic>
        <p:nvPicPr>
          <p:cNvPr id="12" name="图形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760" y="4919221"/>
            <a:ext cx="687432" cy="1337122"/>
          </a:xfrm>
          <a:prstGeom prst="rect">
            <a:avLst/>
          </a:prstGeom>
        </p:spPr>
      </p:pic>
      <p:sp>
        <p:nvSpPr>
          <p:cNvPr id="8" name="Text Box 7"/>
          <p:cNvSpPr txBox="1"/>
          <p:nvPr/>
        </p:nvSpPr>
        <p:spPr>
          <a:xfrm>
            <a:off x="1605280" y="1022350"/>
            <a:ext cx="6023610" cy="3737610"/>
          </a:xfrm>
          <a:prstGeom prst="rect">
            <a:avLst/>
          </a:prstGeom>
          <a:noFill/>
        </p:spPr>
        <p:txBody>
          <a:bodyPr wrap="square" rtlCol="0">
            <a:noAutofit/>
          </a:bodyPr>
          <a:p>
            <a:r>
              <a:rPr lang="en-US" sz="2000">
                <a:solidFill>
                  <a:schemeClr val="accent1">
                    <a:lumMod val="50000"/>
                  </a:schemeClr>
                </a:solidFill>
                <a:latin typeface="Times New Roman" panose="02020603050405020304" charset="0"/>
                <a:cs typeface="Times New Roman" panose="02020603050405020304" charset="0"/>
              </a:rPr>
              <a:t>-Quản lý source code dễ dàng</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-Tracking sự thay đổi qua các version</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-Markdown</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-Github giúp chứng tỏ bạn là ai</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-Github giúp cải thiện kỹ năng code,</a:t>
            </a:r>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 thậm chí là tracking bug</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-Github là một kho tài nguyên tuyệt vời</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-Github Action</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-Github Package Registry</a:t>
            </a:r>
            <a:endParaRPr lang="en-US" sz="2000">
              <a:solidFill>
                <a:schemeClr val="accent1">
                  <a:lumMod val="50000"/>
                </a:schemeClr>
              </a:solidFill>
              <a:latin typeface="Times New Roman" panose="02020603050405020304" charset="0"/>
              <a:cs typeface="Times New Roman" panose="02020603050405020304" charset="0"/>
            </a:endParaRPr>
          </a:p>
          <a:p>
            <a:endParaRPr lang="en-US" sz="2000">
              <a:solidFill>
                <a:schemeClr val="accent1">
                  <a:lumMod val="50000"/>
                </a:schemeClr>
              </a:solidFill>
              <a:latin typeface="Times New Roman" panose="02020603050405020304" charset="0"/>
              <a:cs typeface="Times New Roman" panose="02020603050405020304" charset="0"/>
            </a:endParaRPr>
          </a:p>
          <a:p>
            <a:r>
              <a:rPr lang="en-US" sz="2000">
                <a:solidFill>
                  <a:schemeClr val="accent1">
                    <a:lumMod val="50000"/>
                  </a:schemeClr>
                </a:solidFill>
                <a:latin typeface="Times New Roman" panose="02020603050405020304" charset="0"/>
                <a:cs typeface="Times New Roman" panose="02020603050405020304" charset="0"/>
              </a:rPr>
              <a:t>-Mở rộng mối quan hệ</a:t>
            </a:r>
            <a:endParaRPr lang="en-US" sz="2000">
              <a:solidFill>
                <a:schemeClr val="accent1">
                  <a:lumMod val="50000"/>
                </a:schemeClr>
              </a:solidFill>
              <a:latin typeface="Times New Roman" panose="02020603050405020304" charset="0"/>
              <a:cs typeface="Times New Roman" panose="02020603050405020304" charset="0"/>
            </a:endParaRPr>
          </a:p>
        </p:txBody>
      </p:sp>
      <p:pic>
        <p:nvPicPr>
          <p:cNvPr id="10" name="Picture 9" descr="logo"/>
          <p:cNvPicPr>
            <a:picLocks noChangeAspect="1"/>
          </p:cNvPicPr>
          <p:nvPr/>
        </p:nvPicPr>
        <p:blipFill>
          <a:blip r:embed="rId9"/>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10"/>
          <a:stretch>
            <a:fillRect/>
          </a:stretch>
        </p:blipFill>
        <p:spPr>
          <a:xfrm>
            <a:off x="11014710" y="0"/>
            <a:ext cx="508635" cy="700405"/>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strips(downLeft)">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strips(downLeft)">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strips(downLeft)">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strips(downLeft)">
                                      <p:cBhvr>
                                        <p:cTn id="27" dur="500"/>
                                        <p:tgtEl>
                                          <p:spTgt spid="8">
                                            <p:txEl>
                                              <p:pRg st="8" end="8"/>
                                            </p:txEl>
                                          </p:spTgt>
                                        </p:tgtEl>
                                      </p:cBhvr>
                                    </p:animEffect>
                                  </p:childTnLst>
                                </p:cTn>
                              </p:par>
                              <p:par>
                                <p:cTn id="28" presetID="18" presetClass="entr" presetSubtype="12"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strips(downLeft)">
                                      <p:cBhvr>
                                        <p:cTn id="30" dur="500"/>
                                        <p:tgtEl>
                                          <p:spTgt spid="8">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strips(downLeft)">
                                      <p:cBhvr>
                                        <p:cTn id="35" dur="500"/>
                                        <p:tgtEl>
                                          <p:spTgt spid="8">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8">
                                            <p:txEl>
                                              <p:pRg st="13" end="13"/>
                                            </p:txEl>
                                          </p:spTgt>
                                        </p:tgtEl>
                                        <p:attrNameLst>
                                          <p:attrName>style.visibility</p:attrName>
                                        </p:attrNameLst>
                                      </p:cBhvr>
                                      <p:to>
                                        <p:strVal val="visible"/>
                                      </p:to>
                                    </p:set>
                                    <p:animEffect transition="in" filter="strips(downLeft)">
                                      <p:cBhvr>
                                        <p:cTn id="40" dur="500"/>
                                        <p:tgtEl>
                                          <p:spTgt spid="8">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8">
                                            <p:txEl>
                                              <p:pRg st="15" end="15"/>
                                            </p:txEl>
                                          </p:spTgt>
                                        </p:tgtEl>
                                        <p:attrNameLst>
                                          <p:attrName>style.visibility</p:attrName>
                                        </p:attrNameLst>
                                      </p:cBhvr>
                                      <p:to>
                                        <p:strVal val="visible"/>
                                      </p:to>
                                    </p:set>
                                    <p:animEffect transition="in" filter="strips(downLeft)">
                                      <p:cBhvr>
                                        <p:cTn id="45" dur="500"/>
                                        <p:tgtEl>
                                          <p:spTgt spid="8">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nodeType="clickEffect">
                                  <p:stCondLst>
                                    <p:cond delay="0"/>
                                  </p:stCondLst>
                                  <p:childTnLst>
                                    <p:set>
                                      <p:cBhvr>
                                        <p:cTn id="49" dur="1" fill="hold">
                                          <p:stCondLst>
                                            <p:cond delay="0"/>
                                          </p:stCondLst>
                                        </p:cTn>
                                        <p:tgtEl>
                                          <p:spTgt spid="8">
                                            <p:txEl>
                                              <p:pRg st="17" end="17"/>
                                            </p:txEl>
                                          </p:spTgt>
                                        </p:tgtEl>
                                        <p:attrNameLst>
                                          <p:attrName>style.visibility</p:attrName>
                                        </p:attrNameLst>
                                      </p:cBhvr>
                                      <p:to>
                                        <p:strVal val="visible"/>
                                      </p:to>
                                    </p:set>
                                    <p:animEffect transition="in" filter="strips(downLeft)">
                                      <p:cBhvr>
                                        <p:cTn id="50" dur="500"/>
                                        <p:tgtEl>
                                          <p:spTgt spid="8">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49900" y="0"/>
            <a:ext cx="6642096" cy="6869015"/>
          </a:xfrm>
          <a:prstGeom prst="rect">
            <a:avLst/>
          </a:prstGeom>
        </p:spPr>
      </p:pic>
      <p:sp>
        <p:nvSpPr>
          <p:cNvPr id="6" name="矩形: 圆角 5"/>
          <p:cNvSpPr/>
          <p:nvPr/>
        </p:nvSpPr>
        <p:spPr>
          <a:xfrm>
            <a:off x="330200" y="259715"/>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526116" cy="1066800"/>
          </a:xfrm>
          <a:prstGeom prst="rect">
            <a:avLst/>
          </a:prstGeom>
        </p:spPr>
      </p:pic>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grpSp>
        <p:nvGrpSpPr>
          <p:cNvPr id="48" name="组合 47"/>
          <p:cNvGrpSpPr/>
          <p:nvPr/>
        </p:nvGrpSpPr>
        <p:grpSpPr>
          <a:xfrm>
            <a:off x="4830382" y="1550612"/>
            <a:ext cx="295910" cy="3959974"/>
            <a:chOff x="6460808" y="1313180"/>
            <a:chExt cx="295910" cy="3959974"/>
          </a:xfrm>
          <a:solidFill>
            <a:srgbClr val="6FC183"/>
          </a:solidFill>
        </p:grpSpPr>
        <p:sp>
          <p:nvSpPr>
            <p:cNvPr id="49" name="椭圆 48"/>
            <p:cNvSpPr/>
            <p:nvPr/>
          </p:nvSpPr>
          <p:spPr>
            <a:xfrm>
              <a:off x="6460808" y="1313180"/>
              <a:ext cx="295910" cy="2959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cs typeface="Roboto Black" panose="02000000000000000000" pitchFamily="2" charset="0"/>
              </a:endParaRPr>
            </a:p>
          </p:txBody>
        </p:sp>
        <p:cxnSp>
          <p:nvCxnSpPr>
            <p:cNvPr id="50" name="直接连接符 49"/>
            <p:cNvCxnSpPr/>
            <p:nvPr/>
          </p:nvCxnSpPr>
          <p:spPr>
            <a:xfrm>
              <a:off x="6606223" y="1609090"/>
              <a:ext cx="5080" cy="3368154"/>
            </a:xfrm>
            <a:prstGeom prst="line">
              <a:avLst/>
            </a:prstGeom>
            <a:grpFill/>
            <a:ln w="19050">
              <a:solidFill>
                <a:srgbClr val="6FC183"/>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460808" y="2534535"/>
              <a:ext cx="295910" cy="2959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cs typeface="Roboto Black" panose="02000000000000000000" pitchFamily="2" charset="0"/>
              </a:endParaRPr>
            </a:p>
          </p:txBody>
        </p:sp>
        <p:sp>
          <p:nvSpPr>
            <p:cNvPr id="52" name="椭圆 51"/>
            <p:cNvSpPr/>
            <p:nvPr/>
          </p:nvSpPr>
          <p:spPr>
            <a:xfrm>
              <a:off x="6460808" y="3755890"/>
              <a:ext cx="295910" cy="2959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cs typeface="Roboto Black" panose="02000000000000000000" pitchFamily="2" charset="0"/>
              </a:endParaRPr>
            </a:p>
          </p:txBody>
        </p:sp>
        <p:sp>
          <p:nvSpPr>
            <p:cNvPr id="53" name="椭圆 52"/>
            <p:cNvSpPr/>
            <p:nvPr/>
          </p:nvSpPr>
          <p:spPr>
            <a:xfrm>
              <a:off x="6460808" y="4977244"/>
              <a:ext cx="295910" cy="2959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cs typeface="Roboto Black" panose="02000000000000000000" pitchFamily="2" charset="0"/>
              </a:endParaRPr>
            </a:p>
          </p:txBody>
        </p:sp>
      </p:grpSp>
      <p:sp>
        <p:nvSpPr>
          <p:cNvPr id="55" name="矩形 54"/>
          <p:cNvSpPr/>
          <p:nvPr/>
        </p:nvSpPr>
        <p:spPr>
          <a:xfrm>
            <a:off x="682625" y="1818640"/>
            <a:ext cx="3724275" cy="953135"/>
          </a:xfrm>
          <a:prstGeom prst="rect">
            <a:avLst/>
          </a:prstGeom>
        </p:spPr>
        <p:txBody>
          <a:bodyPr wrap="square">
            <a:spAutoFit/>
          </a:bodyPr>
          <a:lstStyle/>
          <a:p>
            <a:pPr algn="ctr"/>
            <a:r>
              <a:rPr lang="en-US" altLang="zh-CN" sz="2800" dirty="0">
                <a:solidFill>
                  <a:srgbClr val="FAAF70"/>
                </a:solidFill>
                <a:latin typeface="Roboto Black" panose="02000000000000000000" pitchFamily="2" charset="0"/>
                <a:cs typeface="Manrope SemiBold" charset="0"/>
              </a:rPr>
              <a:t>Các thành viên </a:t>
            </a:r>
            <a:endParaRPr lang="en-US" altLang="zh-CN" sz="2800" dirty="0">
              <a:solidFill>
                <a:srgbClr val="FAAF70"/>
              </a:solidFill>
              <a:latin typeface="Roboto Black" panose="02000000000000000000" pitchFamily="2" charset="0"/>
              <a:cs typeface="Manrope SemiBold" charset="0"/>
            </a:endParaRPr>
          </a:p>
          <a:p>
            <a:pPr algn="ctr"/>
            <a:r>
              <a:rPr lang="en-US" altLang="zh-CN" sz="2800" dirty="0">
                <a:solidFill>
                  <a:srgbClr val="FAAF70"/>
                </a:solidFill>
                <a:latin typeface="Roboto Black" panose="02000000000000000000" pitchFamily="2" charset="0"/>
                <a:cs typeface="Manrope SemiBold" charset="0"/>
              </a:rPr>
              <a:t>trong nhóm</a:t>
            </a:r>
            <a:endParaRPr lang="en-US" altLang="zh-CN" sz="2800" dirty="0">
              <a:solidFill>
                <a:srgbClr val="FAAF70"/>
              </a:solidFill>
              <a:latin typeface="Roboto Black" panose="02000000000000000000" pitchFamily="2" charset="0"/>
              <a:cs typeface="Manrope SemiBold" charset="0"/>
            </a:endParaRPr>
          </a:p>
        </p:txBody>
      </p:sp>
      <p:pic>
        <p:nvPicPr>
          <p:cNvPr id="2" name="图形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9891" y="2172857"/>
            <a:ext cx="1990359" cy="4405742"/>
          </a:xfrm>
          <a:prstGeom prst="rect">
            <a:avLst/>
          </a:prstGeom>
        </p:spPr>
      </p:pic>
      <p:pic>
        <p:nvPicPr>
          <p:cNvPr id="3" name="图形 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042" y="3207020"/>
            <a:ext cx="3940990" cy="3358090"/>
          </a:xfrm>
          <a:prstGeom prst="rect">
            <a:avLst/>
          </a:prstGeom>
        </p:spPr>
      </p:pic>
      <p:pic>
        <p:nvPicPr>
          <p:cNvPr id="8" name="图形 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505942" y="1298251"/>
            <a:ext cx="900749" cy="725382"/>
          </a:xfrm>
          <a:prstGeom prst="rect">
            <a:avLst/>
          </a:prstGeom>
        </p:spPr>
      </p:pic>
      <p:sp>
        <p:nvSpPr>
          <p:cNvPr id="56" name="矩形 55"/>
          <p:cNvSpPr/>
          <p:nvPr/>
        </p:nvSpPr>
        <p:spPr>
          <a:xfrm>
            <a:off x="5141667" y="1503808"/>
            <a:ext cx="4546028" cy="398780"/>
          </a:xfrm>
          <a:prstGeom prst="rect">
            <a:avLst/>
          </a:prstGeom>
        </p:spPr>
        <p:txBody>
          <a:bodyPr wrap="square">
            <a:spAutoFit/>
          </a:bodyPr>
          <a:lstStyle/>
          <a:p>
            <a:r>
              <a:rPr lang="en-US" altLang="zh-CN" sz="2000" b="1" dirty="0" err="1">
                <a:solidFill>
                  <a:srgbClr val="FAAF70"/>
                </a:solidFill>
                <a:latin typeface="+mj-ea"/>
                <a:ea typeface="+mj-ea"/>
                <a:cs typeface="Roboto Black" panose="02000000000000000000" pitchFamily="2" charset="0"/>
              </a:rPr>
              <a:t>01.HOÀNG ANH THANH TIẾN</a:t>
            </a:r>
            <a:endParaRPr lang="zh-CN" altLang="en-US" sz="2000" b="1" dirty="0">
              <a:solidFill>
                <a:srgbClr val="FAAF70"/>
              </a:solidFill>
              <a:latin typeface="+mj-ea"/>
              <a:ea typeface="+mj-ea"/>
              <a:cs typeface="Roboto Black" panose="02000000000000000000" pitchFamily="2" charset="0"/>
            </a:endParaRPr>
          </a:p>
        </p:txBody>
      </p:sp>
      <p:sp>
        <p:nvSpPr>
          <p:cNvPr id="57" name="矩形 56"/>
          <p:cNvSpPr/>
          <p:nvPr/>
        </p:nvSpPr>
        <p:spPr>
          <a:xfrm>
            <a:off x="5141667" y="1839460"/>
            <a:ext cx="4427242" cy="337185"/>
          </a:xfrm>
          <a:prstGeom prst="rect">
            <a:avLst/>
          </a:prstGeom>
        </p:spPr>
        <p:txBody>
          <a:bodyPr wrap="square">
            <a:spAutoFit/>
          </a:bodyPr>
          <a:lstStyle/>
          <a:p>
            <a:r>
              <a:rPr lang="en-US" altLang="zh-CN" sz="1600" dirty="0">
                <a:solidFill>
                  <a:srgbClr val="FAAF70"/>
                </a:solidFill>
                <a:latin typeface="Manrope SemiBold" charset="0"/>
                <a:ea typeface="+mj-ea"/>
                <a:cs typeface="Roboto Black" panose="02000000000000000000" pitchFamily="2" charset="0"/>
              </a:rPr>
              <a:t>0306211410</a:t>
            </a:r>
            <a:endParaRPr lang="en-US" altLang="zh-CN" sz="1600" dirty="0">
              <a:solidFill>
                <a:srgbClr val="FAAF70"/>
              </a:solidFill>
              <a:latin typeface="Manrope SemiBold" charset="0"/>
              <a:ea typeface="+mj-ea"/>
              <a:cs typeface="Roboto Black" panose="02000000000000000000" pitchFamily="2" charset="0"/>
            </a:endParaRPr>
          </a:p>
        </p:txBody>
      </p:sp>
      <p:sp>
        <p:nvSpPr>
          <p:cNvPr id="58" name="矩形 57"/>
          <p:cNvSpPr/>
          <p:nvPr/>
        </p:nvSpPr>
        <p:spPr>
          <a:xfrm>
            <a:off x="5141667" y="2655500"/>
            <a:ext cx="4546028" cy="398780"/>
          </a:xfrm>
          <a:prstGeom prst="rect">
            <a:avLst/>
          </a:prstGeom>
        </p:spPr>
        <p:txBody>
          <a:bodyPr wrap="square">
            <a:spAutoFit/>
          </a:bodyPr>
          <a:lstStyle/>
          <a:p>
            <a:r>
              <a:rPr lang="en-US" altLang="zh-CN" sz="2000" b="1" dirty="0" err="1">
                <a:solidFill>
                  <a:srgbClr val="FAAF70"/>
                </a:solidFill>
                <a:latin typeface="+mj-ea"/>
                <a:ea typeface="+mj-ea"/>
                <a:cs typeface="Roboto Black" panose="02000000000000000000" pitchFamily="2" charset="0"/>
              </a:rPr>
              <a:t>02.TRẦN PHƯƠNG NGỌC TRÚC</a:t>
            </a:r>
            <a:endParaRPr lang="zh-CN" altLang="en-US" sz="2000" b="1" dirty="0">
              <a:solidFill>
                <a:srgbClr val="FAAF70"/>
              </a:solidFill>
              <a:latin typeface="+mj-ea"/>
              <a:ea typeface="+mj-ea"/>
              <a:cs typeface="Roboto Black" panose="02000000000000000000" pitchFamily="2" charset="0"/>
            </a:endParaRPr>
          </a:p>
        </p:txBody>
      </p:sp>
      <p:sp>
        <p:nvSpPr>
          <p:cNvPr id="59" name="矩形 58"/>
          <p:cNvSpPr/>
          <p:nvPr/>
        </p:nvSpPr>
        <p:spPr>
          <a:xfrm>
            <a:off x="5141667" y="2991152"/>
            <a:ext cx="4427242" cy="337185"/>
          </a:xfrm>
          <a:prstGeom prst="rect">
            <a:avLst/>
          </a:prstGeom>
        </p:spPr>
        <p:txBody>
          <a:bodyPr wrap="square">
            <a:spAutoFit/>
          </a:bodyPr>
          <a:lstStyle/>
          <a:p>
            <a:r>
              <a:rPr lang="en-US" altLang="zh-CN" sz="1600" dirty="0">
                <a:solidFill>
                  <a:srgbClr val="FAAF70"/>
                </a:solidFill>
                <a:latin typeface="Manrope SemiBold" charset="0"/>
                <a:ea typeface="+mj-ea"/>
                <a:cs typeface="Roboto Black" panose="02000000000000000000" pitchFamily="2" charset="0"/>
              </a:rPr>
              <a:t>0306211311</a:t>
            </a:r>
            <a:endParaRPr lang="en-US" altLang="zh-CN" sz="1600" dirty="0">
              <a:solidFill>
                <a:srgbClr val="FAAF70"/>
              </a:solidFill>
              <a:latin typeface="Manrope SemiBold" charset="0"/>
              <a:ea typeface="+mj-ea"/>
              <a:cs typeface="Roboto Black" panose="02000000000000000000" pitchFamily="2" charset="0"/>
            </a:endParaRPr>
          </a:p>
        </p:txBody>
      </p:sp>
      <p:sp>
        <p:nvSpPr>
          <p:cNvPr id="60" name="矩形 59"/>
          <p:cNvSpPr/>
          <p:nvPr/>
        </p:nvSpPr>
        <p:spPr>
          <a:xfrm>
            <a:off x="5141667" y="3908344"/>
            <a:ext cx="4546028" cy="398780"/>
          </a:xfrm>
          <a:prstGeom prst="rect">
            <a:avLst/>
          </a:prstGeom>
        </p:spPr>
        <p:txBody>
          <a:bodyPr wrap="square">
            <a:spAutoFit/>
          </a:bodyPr>
          <a:lstStyle/>
          <a:p>
            <a:r>
              <a:rPr lang="en-US" altLang="zh-CN" sz="2000" b="1" dirty="0" err="1">
                <a:solidFill>
                  <a:srgbClr val="FAAF70"/>
                </a:solidFill>
                <a:latin typeface="+mj-ea"/>
                <a:ea typeface="+mj-ea"/>
                <a:cs typeface="Roboto Black" panose="02000000000000000000" pitchFamily="2" charset="0"/>
              </a:rPr>
              <a:t>03.TRẦN THỊ KIM NGÂN</a:t>
            </a:r>
            <a:endParaRPr lang="zh-CN" altLang="en-US" sz="2000" b="1" dirty="0">
              <a:solidFill>
                <a:srgbClr val="FAAF70"/>
              </a:solidFill>
              <a:latin typeface="+mj-ea"/>
              <a:ea typeface="+mj-ea"/>
              <a:cs typeface="Roboto Black" panose="02000000000000000000" pitchFamily="2" charset="0"/>
            </a:endParaRPr>
          </a:p>
        </p:txBody>
      </p:sp>
      <p:sp>
        <p:nvSpPr>
          <p:cNvPr id="61" name="矩形 60"/>
          <p:cNvSpPr/>
          <p:nvPr/>
        </p:nvSpPr>
        <p:spPr>
          <a:xfrm>
            <a:off x="5141667" y="4243996"/>
            <a:ext cx="4427242" cy="337185"/>
          </a:xfrm>
          <a:prstGeom prst="rect">
            <a:avLst/>
          </a:prstGeom>
        </p:spPr>
        <p:txBody>
          <a:bodyPr wrap="square">
            <a:spAutoFit/>
          </a:bodyPr>
          <a:lstStyle/>
          <a:p>
            <a:r>
              <a:rPr lang="en-US" altLang="zh-CN" sz="1600" dirty="0">
                <a:solidFill>
                  <a:srgbClr val="FAAF70"/>
                </a:solidFill>
                <a:latin typeface="Manrope SemiBold" charset="0"/>
                <a:ea typeface="+mj-ea"/>
                <a:cs typeface="Roboto Black" panose="02000000000000000000" pitchFamily="2" charset="0"/>
              </a:rPr>
              <a:t>0306211267</a:t>
            </a:r>
            <a:endParaRPr lang="en-US" altLang="zh-CN" sz="1600" dirty="0">
              <a:solidFill>
                <a:srgbClr val="FAAF70"/>
              </a:solidFill>
              <a:latin typeface="Manrope SemiBold" charset="0"/>
              <a:ea typeface="+mj-ea"/>
              <a:cs typeface="Roboto Black" panose="02000000000000000000" pitchFamily="2" charset="0"/>
            </a:endParaRPr>
          </a:p>
        </p:txBody>
      </p:sp>
      <p:sp>
        <p:nvSpPr>
          <p:cNvPr id="62" name="矩形 61"/>
          <p:cNvSpPr/>
          <p:nvPr/>
        </p:nvSpPr>
        <p:spPr>
          <a:xfrm>
            <a:off x="5141667" y="5060036"/>
            <a:ext cx="4546028" cy="398780"/>
          </a:xfrm>
          <a:prstGeom prst="rect">
            <a:avLst/>
          </a:prstGeom>
        </p:spPr>
        <p:txBody>
          <a:bodyPr wrap="square">
            <a:spAutoFit/>
          </a:bodyPr>
          <a:lstStyle/>
          <a:p>
            <a:r>
              <a:rPr lang="en-US" altLang="zh-CN" sz="2000" b="1" dirty="0" err="1">
                <a:solidFill>
                  <a:srgbClr val="FAAF70"/>
                </a:solidFill>
                <a:latin typeface="+mj-ea"/>
                <a:ea typeface="+mj-ea"/>
                <a:cs typeface="Roboto Black" panose="02000000000000000000" pitchFamily="2" charset="0"/>
              </a:rPr>
              <a:t>04.NGUYỄN NGỌC NHƯ Ý</a:t>
            </a:r>
            <a:endParaRPr lang="zh-CN" altLang="en-US" sz="2000" b="1" dirty="0">
              <a:solidFill>
                <a:srgbClr val="FAAF70"/>
              </a:solidFill>
              <a:latin typeface="+mj-ea"/>
              <a:ea typeface="+mj-ea"/>
              <a:cs typeface="Roboto Black" panose="02000000000000000000" pitchFamily="2" charset="0"/>
            </a:endParaRPr>
          </a:p>
        </p:txBody>
      </p:sp>
      <p:sp>
        <p:nvSpPr>
          <p:cNvPr id="63" name="矩形 62"/>
          <p:cNvSpPr/>
          <p:nvPr/>
        </p:nvSpPr>
        <p:spPr>
          <a:xfrm>
            <a:off x="5141667" y="5395688"/>
            <a:ext cx="4427242" cy="337185"/>
          </a:xfrm>
          <a:prstGeom prst="rect">
            <a:avLst/>
          </a:prstGeom>
        </p:spPr>
        <p:txBody>
          <a:bodyPr wrap="square">
            <a:spAutoFit/>
          </a:bodyPr>
          <a:lstStyle/>
          <a:p>
            <a:r>
              <a:rPr lang="en-US" altLang="zh-CN" sz="1600" dirty="0">
                <a:solidFill>
                  <a:srgbClr val="FAAF70"/>
                </a:solidFill>
                <a:latin typeface="Manrope SemiBold" charset="0"/>
                <a:ea typeface="+mj-ea"/>
                <a:cs typeface="Roboto Black" panose="02000000000000000000" pitchFamily="2" charset="0"/>
              </a:rPr>
              <a:t>0306211429</a:t>
            </a:r>
            <a:endParaRPr lang="en-US" altLang="zh-CN" sz="1600" dirty="0">
              <a:solidFill>
                <a:srgbClr val="FAAF70"/>
              </a:solidFill>
              <a:latin typeface="Manrope SemiBold" charset="0"/>
              <a:ea typeface="+mj-ea"/>
              <a:cs typeface="Roboto Black" panose="02000000000000000000" pitchFamily="2" charset="0"/>
            </a:endParaRPr>
          </a:p>
        </p:txBody>
      </p:sp>
      <p:pic>
        <p:nvPicPr>
          <p:cNvPr id="64" name="图形 6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53050" y="652284"/>
            <a:ext cx="1046283" cy="1046283"/>
          </a:xfrm>
          <a:prstGeom prst="rect">
            <a:avLst/>
          </a:prstGeom>
        </p:spPr>
      </p:pic>
      <p:pic>
        <p:nvPicPr>
          <p:cNvPr id="10" name="Picture 9" descr="logo"/>
          <p:cNvPicPr>
            <a:picLocks noChangeAspect="1"/>
          </p:cNvPicPr>
          <p:nvPr/>
        </p:nvPicPr>
        <p:blipFill>
          <a:blip r:embed="rId13"/>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14"/>
          <a:stretch>
            <a:fillRect/>
          </a:stretch>
        </p:blipFill>
        <p:spPr>
          <a:xfrm>
            <a:off x="11014710" y="0"/>
            <a:ext cx="508635" cy="700405"/>
          </a:xfrm>
          <a:prstGeom prst="rect">
            <a:avLst/>
          </a:prstGeom>
        </p:spPr>
      </p:pic>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amond(in)">
                                      <p:cBhvr>
                                        <p:cTn id="14" dur="2000"/>
                                        <p:tgtEl>
                                          <p:spTgt spid="6"/>
                                        </p:tgtEl>
                                      </p:cBhvr>
                                    </p:animEffect>
                                  </p:childTnLst>
                                </p:cTn>
                              </p:par>
                              <p:par>
                                <p:cTn id="15" presetID="8" presetClass="entr" presetSubtype="16"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amond(in)">
                                      <p:cBhvr>
                                        <p:cTn id="17" dur="2000"/>
                                        <p:tgtEl>
                                          <p:spTgt spid="56"/>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diamond(in)">
                                      <p:cBhvr>
                                        <p:cTn id="20" dur="2000"/>
                                        <p:tgtEl>
                                          <p:spTgt spid="57"/>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diamond(in)">
                                      <p:cBhvr>
                                        <p:cTn id="23" dur="2000"/>
                                        <p:tgtEl>
                                          <p:spTgt spid="58"/>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diamond(in)">
                                      <p:cBhvr>
                                        <p:cTn id="26" dur="2000"/>
                                        <p:tgtEl>
                                          <p:spTgt spid="59"/>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diamond(in)">
                                      <p:cBhvr>
                                        <p:cTn id="29" dur="2000"/>
                                        <p:tgtEl>
                                          <p:spTgt spid="60"/>
                                        </p:tgtEl>
                                      </p:cBhvr>
                                    </p:animEffect>
                                  </p:childTnLst>
                                </p:cTn>
                              </p:par>
                              <p:par>
                                <p:cTn id="30" presetID="8" presetClass="entr" presetSubtype="16"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diamond(in)">
                                      <p:cBhvr>
                                        <p:cTn id="32" dur="2000"/>
                                        <p:tgtEl>
                                          <p:spTgt spid="61"/>
                                        </p:tgtEl>
                                      </p:cBhvr>
                                    </p:animEffect>
                                  </p:childTnLst>
                                </p:cTn>
                              </p:par>
                              <p:par>
                                <p:cTn id="33" presetID="8" presetClass="entr" presetSubtype="16"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diamond(in)">
                                      <p:cBhvr>
                                        <p:cTn id="35" dur="2000"/>
                                        <p:tgtEl>
                                          <p:spTgt spid="62"/>
                                        </p:tgtEl>
                                      </p:cBhvr>
                                    </p:animEffect>
                                  </p:childTnLst>
                                </p:cTn>
                              </p:par>
                              <p:par>
                                <p:cTn id="36" presetID="8" presetClass="entr" presetSubtype="16"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diamond(in)">
                                      <p:cBhvr>
                                        <p:cTn id="38"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P spid="6" grpId="0" animBg="1"/>
      <p:bldP spid="56" grpId="0"/>
      <p:bldP spid="57" grpId="0"/>
      <p:bldP spid="58" grpId="0"/>
      <p:bldP spid="59" grpId="0"/>
      <p:bldP spid="60" grpId="0"/>
      <p:bldP spid="61" grpId="0"/>
      <p:bldP spid="62" grpId="0"/>
      <p:bldP spid="63" grpId="0"/>
      <p:bldP spid="6" grpId="1" animBg="1"/>
      <p:bldP spid="56" grpId="1"/>
      <p:bldP spid="57" grpId="1"/>
      <p:bldP spid="58" grpId="1"/>
      <p:bldP spid="59" grpId="1"/>
      <p:bldP spid="60" grpId="1"/>
      <p:bldP spid="61" grpId="1"/>
      <p:bldP spid="62" grpId="1"/>
      <p:bldP spid="6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stretch>
            <a:fillRect/>
          </a:stretch>
        </p:blipFill>
        <p:spPr>
          <a:xfrm>
            <a:off x="5549900" y="0"/>
            <a:ext cx="6642096" cy="6869015"/>
          </a:xfrm>
          <a:prstGeom prst="rect">
            <a:avLst/>
          </a:prstGeom>
        </p:spPr>
      </p:pic>
      <p:sp>
        <p:nvSpPr>
          <p:cNvPr id="6" name="矩形: 圆角 5"/>
          <p:cNvSpPr/>
          <p:nvPr/>
        </p:nvSpPr>
        <p:spPr>
          <a:xfrm>
            <a:off x="330200" y="279400"/>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2"/>
          <a:stretch>
            <a:fillRect/>
          </a:stretch>
        </p:blipFill>
        <p:spPr>
          <a:xfrm>
            <a:off x="0" y="0"/>
            <a:ext cx="1526116" cy="1066800"/>
          </a:xfrm>
          <a:prstGeom prst="rect">
            <a:avLst/>
          </a:prstGeom>
        </p:spPr>
      </p:pic>
      <p:pic>
        <p:nvPicPr>
          <p:cNvPr id="17" name="图形 16"/>
          <p:cNvPicPr>
            <a:picLocks noChangeAspect="1"/>
          </p:cNvPicPr>
          <p:nvPr/>
        </p:nvPicPr>
        <p:blipFill>
          <a:blip r:embed="rId3"/>
          <a:stretch>
            <a:fillRect/>
          </a:stretch>
        </p:blipFill>
        <p:spPr>
          <a:xfrm>
            <a:off x="10635481" y="774701"/>
            <a:ext cx="667520" cy="667520"/>
          </a:xfrm>
          <a:prstGeom prst="rect">
            <a:avLst/>
          </a:prstGeom>
        </p:spPr>
      </p:pic>
      <p:grpSp>
        <p:nvGrpSpPr>
          <p:cNvPr id="26" name="组合 25"/>
          <p:cNvGrpSpPr/>
          <p:nvPr/>
        </p:nvGrpSpPr>
        <p:grpSpPr>
          <a:xfrm>
            <a:off x="939036" y="1281737"/>
            <a:ext cx="4724397" cy="4573927"/>
            <a:chOff x="737497" y="839744"/>
            <a:chExt cx="5532594" cy="5356382"/>
          </a:xfrm>
        </p:grpSpPr>
        <p:pic>
          <p:nvPicPr>
            <p:cNvPr id="19" name="图形 18"/>
            <p:cNvPicPr>
              <a:picLocks noChangeAspect="1"/>
            </p:cNvPicPr>
            <p:nvPr/>
          </p:nvPicPr>
          <p:blipFill>
            <a:blip r:embed="rId4"/>
            <a:stretch>
              <a:fillRect/>
            </a:stretch>
          </p:blipFill>
          <p:spPr>
            <a:xfrm>
              <a:off x="737497" y="1096465"/>
              <a:ext cx="5532594" cy="5016500"/>
            </a:xfrm>
            <a:prstGeom prst="rect">
              <a:avLst/>
            </a:prstGeom>
          </p:spPr>
        </p:pic>
        <p:grpSp>
          <p:nvGrpSpPr>
            <p:cNvPr id="20" name="组合 19"/>
            <p:cNvGrpSpPr/>
            <p:nvPr/>
          </p:nvGrpSpPr>
          <p:grpSpPr>
            <a:xfrm>
              <a:off x="825499" y="839744"/>
              <a:ext cx="5134963" cy="5356382"/>
              <a:chOff x="746773" y="308798"/>
              <a:chExt cx="6010625" cy="6269802"/>
            </a:xfrm>
          </p:grpSpPr>
          <p:pic>
            <p:nvPicPr>
              <p:cNvPr id="21" name="图形 20"/>
              <p:cNvPicPr>
                <a:picLocks noChangeAspect="1"/>
              </p:cNvPicPr>
              <p:nvPr/>
            </p:nvPicPr>
            <p:blipFill>
              <a:blip r:embed="rId5"/>
              <a:stretch>
                <a:fillRect/>
              </a:stretch>
            </p:blipFill>
            <p:spPr>
              <a:xfrm>
                <a:off x="3214515" y="308798"/>
                <a:ext cx="3229462" cy="3128767"/>
              </a:xfrm>
              <a:prstGeom prst="rect">
                <a:avLst/>
              </a:prstGeom>
            </p:spPr>
          </p:pic>
          <p:pic>
            <p:nvPicPr>
              <p:cNvPr id="22" name="图形 21"/>
              <p:cNvPicPr>
                <a:picLocks noChangeAspect="1"/>
              </p:cNvPicPr>
              <p:nvPr/>
            </p:nvPicPr>
            <p:blipFill>
              <a:blip r:embed="rId6"/>
              <a:stretch>
                <a:fillRect/>
              </a:stretch>
            </p:blipFill>
            <p:spPr>
              <a:xfrm>
                <a:off x="746773" y="2585626"/>
                <a:ext cx="4410497" cy="3924299"/>
              </a:xfrm>
              <a:prstGeom prst="rect">
                <a:avLst/>
              </a:prstGeom>
            </p:spPr>
          </p:pic>
          <p:pic>
            <p:nvPicPr>
              <p:cNvPr id="23" name="图形 22"/>
              <p:cNvPicPr>
                <a:picLocks noChangeAspect="1"/>
              </p:cNvPicPr>
              <p:nvPr/>
            </p:nvPicPr>
            <p:blipFill>
              <a:blip r:embed="rId7"/>
              <a:stretch>
                <a:fillRect/>
              </a:stretch>
            </p:blipFill>
            <p:spPr>
              <a:xfrm>
                <a:off x="2592621" y="1981841"/>
                <a:ext cx="609396" cy="431800"/>
              </a:xfrm>
              <a:prstGeom prst="rect">
                <a:avLst/>
              </a:prstGeom>
            </p:spPr>
          </p:pic>
          <p:pic>
            <p:nvPicPr>
              <p:cNvPr id="24" name="图形 23"/>
              <p:cNvPicPr>
                <a:picLocks noChangeAspect="1"/>
              </p:cNvPicPr>
              <p:nvPr/>
            </p:nvPicPr>
            <p:blipFill>
              <a:blip r:embed="rId8"/>
              <a:stretch>
                <a:fillRect/>
              </a:stretch>
            </p:blipFill>
            <p:spPr>
              <a:xfrm>
                <a:off x="746773" y="1323829"/>
                <a:ext cx="1330407" cy="962267"/>
              </a:xfrm>
              <a:prstGeom prst="rect">
                <a:avLst/>
              </a:prstGeom>
            </p:spPr>
          </p:pic>
          <p:pic>
            <p:nvPicPr>
              <p:cNvPr id="25" name="图形 24"/>
              <p:cNvPicPr>
                <a:picLocks noChangeAspect="1"/>
              </p:cNvPicPr>
              <p:nvPr/>
            </p:nvPicPr>
            <p:blipFill>
              <a:blip r:embed="rId9"/>
              <a:stretch>
                <a:fillRect/>
              </a:stretch>
            </p:blipFill>
            <p:spPr>
              <a:xfrm>
                <a:off x="5239748" y="3992974"/>
                <a:ext cx="1517650" cy="2585626"/>
              </a:xfrm>
              <a:prstGeom prst="rect">
                <a:avLst/>
              </a:prstGeom>
            </p:spPr>
          </p:pic>
        </p:grpSp>
      </p:grpSp>
      <p:sp>
        <p:nvSpPr>
          <p:cNvPr id="27" name="椭圆 26"/>
          <p:cNvSpPr/>
          <p:nvPr/>
        </p:nvSpPr>
        <p:spPr>
          <a:xfrm>
            <a:off x="5959958" y="3438650"/>
            <a:ext cx="545555" cy="545555"/>
          </a:xfrm>
          <a:prstGeom prst="ellipse">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28" name="矩形 27"/>
          <p:cNvSpPr/>
          <p:nvPr/>
        </p:nvSpPr>
        <p:spPr>
          <a:xfrm>
            <a:off x="5871053" y="2108589"/>
            <a:ext cx="5936364" cy="1323439"/>
          </a:xfrm>
          <a:prstGeom prst="rect">
            <a:avLst/>
          </a:prstGeom>
        </p:spPr>
        <p:txBody>
          <a:bodyPr wrap="square">
            <a:spAutoFit/>
          </a:bodyPr>
          <a:lstStyle/>
          <a:p>
            <a:r>
              <a:rPr lang="en-US" altLang="zh-CN" sz="8000" dirty="0">
                <a:solidFill>
                  <a:srgbClr val="6FC183"/>
                </a:solidFill>
                <a:latin typeface="Roboto Black" panose="02000000000000000000" pitchFamily="2" charset="0"/>
                <a:cs typeface="Manrope SemiBold" charset="0"/>
              </a:rPr>
              <a:t>THANKS</a:t>
            </a:r>
            <a:endParaRPr lang="zh-CN" altLang="en-US" sz="4000" dirty="0">
              <a:solidFill>
                <a:srgbClr val="FAAF70"/>
              </a:solidFill>
              <a:latin typeface="Roboto Black" panose="02000000000000000000" pitchFamily="2" charset="0"/>
              <a:cs typeface="Manrope SemiBold" charset="0"/>
            </a:endParaRPr>
          </a:p>
        </p:txBody>
      </p:sp>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pic>
        <p:nvPicPr>
          <p:cNvPr id="32" name="图形 3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7588" y="1429650"/>
            <a:ext cx="770965" cy="545556"/>
          </a:xfrm>
          <a:prstGeom prst="rect">
            <a:avLst/>
          </a:prstGeom>
        </p:spPr>
      </p:pic>
      <p:sp>
        <p:nvSpPr>
          <p:cNvPr id="36" name="Oval 34"/>
          <p:cNvSpPr/>
          <p:nvPr/>
        </p:nvSpPr>
        <p:spPr>
          <a:xfrm>
            <a:off x="6086575" y="3554235"/>
            <a:ext cx="292321" cy="314384"/>
          </a:xfrm>
          <a:custGeom>
            <a:avLst/>
            <a:gdLst>
              <a:gd name="T0" fmla="*/ 33 w 1959"/>
              <a:gd name="T1" fmla="*/ 2111 h 2111"/>
              <a:gd name="T2" fmla="*/ 0 w 1959"/>
              <a:gd name="T3" fmla="*/ 33 h 2111"/>
              <a:gd name="T4" fmla="*/ 1550 w 1959"/>
              <a:gd name="T5" fmla="*/ 0 h 2111"/>
              <a:gd name="T6" fmla="*/ 1584 w 1959"/>
              <a:gd name="T7" fmla="*/ 2078 h 2111"/>
              <a:gd name="T8" fmla="*/ 67 w 1959"/>
              <a:gd name="T9" fmla="*/ 2045 h 2111"/>
              <a:gd name="T10" fmla="*/ 1517 w 1959"/>
              <a:gd name="T11" fmla="*/ 67 h 2111"/>
              <a:gd name="T12" fmla="*/ 67 w 1959"/>
              <a:gd name="T13" fmla="*/ 2045 h 2111"/>
              <a:gd name="T14" fmla="*/ 1776 w 1959"/>
              <a:gd name="T15" fmla="*/ 1942 h 2111"/>
              <a:gd name="T16" fmla="*/ 1742 w 1959"/>
              <a:gd name="T17" fmla="*/ 470 h 2111"/>
              <a:gd name="T18" fmla="*/ 1818 w 1959"/>
              <a:gd name="T19" fmla="*/ 145 h 2111"/>
              <a:gd name="T20" fmla="*/ 1883 w 1959"/>
              <a:gd name="T21" fmla="*/ 145 h 2111"/>
              <a:gd name="T22" fmla="*/ 1959 w 1959"/>
              <a:gd name="T23" fmla="*/ 470 h 2111"/>
              <a:gd name="T24" fmla="*/ 1926 w 1959"/>
              <a:gd name="T25" fmla="*/ 1942 h 2111"/>
              <a:gd name="T26" fmla="*/ 1892 w 1959"/>
              <a:gd name="T27" fmla="*/ 1875 h 2111"/>
              <a:gd name="T28" fmla="*/ 1809 w 1959"/>
              <a:gd name="T29" fmla="*/ 499 h 2111"/>
              <a:gd name="T30" fmla="*/ 1818 w 1959"/>
              <a:gd name="T31" fmla="*/ 432 h 2111"/>
              <a:gd name="T32" fmla="*/ 1851 w 1959"/>
              <a:gd name="T33" fmla="*/ 295 h 2111"/>
              <a:gd name="T34" fmla="*/ 1320 w 1959"/>
              <a:gd name="T35" fmla="*/ 1683 h 2111"/>
              <a:gd name="T36" fmla="*/ 231 w 1959"/>
              <a:gd name="T37" fmla="*/ 1650 h 2111"/>
              <a:gd name="T38" fmla="*/ 1320 w 1959"/>
              <a:gd name="T39" fmla="*/ 1616 h 2111"/>
              <a:gd name="T40" fmla="*/ 1320 w 1959"/>
              <a:gd name="T41" fmla="*/ 1683 h 2111"/>
              <a:gd name="T42" fmla="*/ 264 w 1959"/>
              <a:gd name="T43" fmla="*/ 1441 h 2111"/>
              <a:gd name="T44" fmla="*/ 264 w 1959"/>
              <a:gd name="T45" fmla="*/ 1374 h 2111"/>
              <a:gd name="T46" fmla="*/ 1353 w 1959"/>
              <a:gd name="T47" fmla="*/ 1407 h 2111"/>
              <a:gd name="T48" fmla="*/ 1320 w 1959"/>
              <a:gd name="T49" fmla="*/ 815 h 2111"/>
              <a:gd name="T50" fmla="*/ 231 w 1959"/>
              <a:gd name="T51" fmla="*/ 782 h 2111"/>
              <a:gd name="T52" fmla="*/ 1320 w 1959"/>
              <a:gd name="T53" fmla="*/ 748 h 2111"/>
              <a:gd name="T54" fmla="*/ 1320 w 1959"/>
              <a:gd name="T55" fmla="*/ 815 h 2111"/>
              <a:gd name="T56" fmla="*/ 264 w 1959"/>
              <a:gd name="T57" fmla="*/ 573 h 2111"/>
              <a:gd name="T58" fmla="*/ 264 w 1959"/>
              <a:gd name="T59" fmla="*/ 506 h 2111"/>
              <a:gd name="T60" fmla="*/ 1353 w 1959"/>
              <a:gd name="T61" fmla="*/ 539 h 2111"/>
              <a:gd name="T62" fmla="*/ 1320 w 1959"/>
              <a:gd name="T63" fmla="*/ 330 h 2111"/>
              <a:gd name="T64" fmla="*/ 231 w 1959"/>
              <a:gd name="T65" fmla="*/ 297 h 2111"/>
              <a:gd name="T66" fmla="*/ 1320 w 1959"/>
              <a:gd name="T67" fmla="*/ 264 h 2111"/>
              <a:gd name="T68" fmla="*/ 1320 w 1959"/>
              <a:gd name="T69" fmla="*/ 33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9" h="2111">
                <a:moveTo>
                  <a:pt x="1550" y="2111"/>
                </a:moveTo>
                <a:lnTo>
                  <a:pt x="33" y="2111"/>
                </a:lnTo>
                <a:cubicBezTo>
                  <a:pt x="15" y="2111"/>
                  <a:pt x="0" y="2096"/>
                  <a:pt x="0" y="2078"/>
                </a:cubicBezTo>
                <a:lnTo>
                  <a:pt x="0" y="33"/>
                </a:lnTo>
                <a:cubicBezTo>
                  <a:pt x="0" y="15"/>
                  <a:pt x="15" y="0"/>
                  <a:pt x="33" y="0"/>
                </a:cubicBezTo>
                <a:lnTo>
                  <a:pt x="1550" y="0"/>
                </a:lnTo>
                <a:cubicBezTo>
                  <a:pt x="1569" y="0"/>
                  <a:pt x="1584" y="15"/>
                  <a:pt x="1584" y="33"/>
                </a:cubicBezTo>
                <a:lnTo>
                  <a:pt x="1584" y="2078"/>
                </a:lnTo>
                <a:cubicBezTo>
                  <a:pt x="1584" y="2096"/>
                  <a:pt x="1569" y="2111"/>
                  <a:pt x="1550" y="2111"/>
                </a:cubicBezTo>
                <a:close/>
                <a:moveTo>
                  <a:pt x="67" y="2045"/>
                </a:moveTo>
                <a:lnTo>
                  <a:pt x="1517" y="2045"/>
                </a:lnTo>
                <a:lnTo>
                  <a:pt x="1517" y="67"/>
                </a:lnTo>
                <a:lnTo>
                  <a:pt x="67" y="67"/>
                </a:lnTo>
                <a:lnTo>
                  <a:pt x="67" y="2045"/>
                </a:lnTo>
                <a:close/>
                <a:moveTo>
                  <a:pt x="1926" y="1942"/>
                </a:moveTo>
                <a:lnTo>
                  <a:pt x="1776" y="1942"/>
                </a:lnTo>
                <a:cubicBezTo>
                  <a:pt x="1757" y="1942"/>
                  <a:pt x="1742" y="1927"/>
                  <a:pt x="1742" y="1909"/>
                </a:cubicBezTo>
                <a:lnTo>
                  <a:pt x="1742" y="470"/>
                </a:lnTo>
                <a:cubicBezTo>
                  <a:pt x="1742" y="466"/>
                  <a:pt x="1742" y="462"/>
                  <a:pt x="1743" y="458"/>
                </a:cubicBezTo>
                <a:lnTo>
                  <a:pt x="1818" y="145"/>
                </a:lnTo>
                <a:cubicBezTo>
                  <a:pt x="1822" y="130"/>
                  <a:pt x="1835" y="119"/>
                  <a:pt x="1851" y="119"/>
                </a:cubicBezTo>
                <a:cubicBezTo>
                  <a:pt x="1866" y="119"/>
                  <a:pt x="1880" y="130"/>
                  <a:pt x="1883" y="145"/>
                </a:cubicBezTo>
                <a:lnTo>
                  <a:pt x="1958" y="458"/>
                </a:lnTo>
                <a:cubicBezTo>
                  <a:pt x="1959" y="462"/>
                  <a:pt x="1959" y="466"/>
                  <a:pt x="1959" y="470"/>
                </a:cubicBezTo>
                <a:lnTo>
                  <a:pt x="1959" y="1909"/>
                </a:lnTo>
                <a:cubicBezTo>
                  <a:pt x="1959" y="1927"/>
                  <a:pt x="1944" y="1942"/>
                  <a:pt x="1926" y="1942"/>
                </a:cubicBezTo>
                <a:close/>
                <a:moveTo>
                  <a:pt x="1809" y="1875"/>
                </a:moveTo>
                <a:lnTo>
                  <a:pt x="1892" y="1875"/>
                </a:lnTo>
                <a:lnTo>
                  <a:pt x="1892" y="499"/>
                </a:lnTo>
                <a:lnTo>
                  <a:pt x="1809" y="499"/>
                </a:lnTo>
                <a:lnTo>
                  <a:pt x="1809" y="1875"/>
                </a:lnTo>
                <a:close/>
                <a:moveTo>
                  <a:pt x="1818" y="432"/>
                </a:moveTo>
                <a:lnTo>
                  <a:pt x="1884" y="432"/>
                </a:lnTo>
                <a:lnTo>
                  <a:pt x="1851" y="295"/>
                </a:lnTo>
                <a:lnTo>
                  <a:pt x="1818" y="432"/>
                </a:lnTo>
                <a:close/>
                <a:moveTo>
                  <a:pt x="1320" y="1683"/>
                </a:moveTo>
                <a:lnTo>
                  <a:pt x="264" y="1683"/>
                </a:lnTo>
                <a:cubicBezTo>
                  <a:pt x="246" y="1683"/>
                  <a:pt x="231" y="1668"/>
                  <a:pt x="231" y="1650"/>
                </a:cubicBezTo>
                <a:cubicBezTo>
                  <a:pt x="231" y="1631"/>
                  <a:pt x="246" y="1616"/>
                  <a:pt x="264" y="1616"/>
                </a:cubicBezTo>
                <a:lnTo>
                  <a:pt x="1320" y="1616"/>
                </a:lnTo>
                <a:cubicBezTo>
                  <a:pt x="1338" y="1616"/>
                  <a:pt x="1353" y="1631"/>
                  <a:pt x="1353" y="1650"/>
                </a:cubicBezTo>
                <a:cubicBezTo>
                  <a:pt x="1353" y="1668"/>
                  <a:pt x="1338" y="1683"/>
                  <a:pt x="1320" y="1683"/>
                </a:cubicBezTo>
                <a:close/>
                <a:moveTo>
                  <a:pt x="1320" y="1441"/>
                </a:moveTo>
                <a:lnTo>
                  <a:pt x="264" y="1441"/>
                </a:lnTo>
                <a:cubicBezTo>
                  <a:pt x="246" y="1441"/>
                  <a:pt x="231" y="1426"/>
                  <a:pt x="231" y="1407"/>
                </a:cubicBezTo>
                <a:cubicBezTo>
                  <a:pt x="231" y="1389"/>
                  <a:pt x="246" y="1374"/>
                  <a:pt x="264" y="1374"/>
                </a:cubicBezTo>
                <a:lnTo>
                  <a:pt x="1320" y="1374"/>
                </a:lnTo>
                <a:cubicBezTo>
                  <a:pt x="1338" y="1374"/>
                  <a:pt x="1353" y="1389"/>
                  <a:pt x="1353" y="1407"/>
                </a:cubicBezTo>
                <a:cubicBezTo>
                  <a:pt x="1353" y="1426"/>
                  <a:pt x="1338" y="1441"/>
                  <a:pt x="1320" y="1441"/>
                </a:cubicBezTo>
                <a:close/>
                <a:moveTo>
                  <a:pt x="1320" y="815"/>
                </a:moveTo>
                <a:lnTo>
                  <a:pt x="264" y="815"/>
                </a:lnTo>
                <a:cubicBezTo>
                  <a:pt x="246" y="815"/>
                  <a:pt x="231" y="800"/>
                  <a:pt x="231" y="782"/>
                </a:cubicBezTo>
                <a:cubicBezTo>
                  <a:pt x="231" y="763"/>
                  <a:pt x="246" y="748"/>
                  <a:pt x="264" y="748"/>
                </a:cubicBezTo>
                <a:lnTo>
                  <a:pt x="1320" y="748"/>
                </a:lnTo>
                <a:cubicBezTo>
                  <a:pt x="1338" y="748"/>
                  <a:pt x="1353" y="763"/>
                  <a:pt x="1353" y="782"/>
                </a:cubicBezTo>
                <a:cubicBezTo>
                  <a:pt x="1353" y="800"/>
                  <a:pt x="1338" y="815"/>
                  <a:pt x="1320" y="815"/>
                </a:cubicBezTo>
                <a:close/>
                <a:moveTo>
                  <a:pt x="1320" y="573"/>
                </a:moveTo>
                <a:lnTo>
                  <a:pt x="264" y="573"/>
                </a:lnTo>
                <a:cubicBezTo>
                  <a:pt x="246" y="573"/>
                  <a:pt x="231" y="558"/>
                  <a:pt x="231" y="539"/>
                </a:cubicBezTo>
                <a:cubicBezTo>
                  <a:pt x="231" y="521"/>
                  <a:pt x="246" y="506"/>
                  <a:pt x="264" y="506"/>
                </a:cubicBezTo>
                <a:lnTo>
                  <a:pt x="1320" y="506"/>
                </a:lnTo>
                <a:cubicBezTo>
                  <a:pt x="1338" y="506"/>
                  <a:pt x="1353" y="521"/>
                  <a:pt x="1353" y="539"/>
                </a:cubicBezTo>
                <a:cubicBezTo>
                  <a:pt x="1353" y="558"/>
                  <a:pt x="1338" y="573"/>
                  <a:pt x="1320" y="573"/>
                </a:cubicBezTo>
                <a:close/>
                <a:moveTo>
                  <a:pt x="1320" y="330"/>
                </a:moveTo>
                <a:lnTo>
                  <a:pt x="264" y="330"/>
                </a:lnTo>
                <a:cubicBezTo>
                  <a:pt x="246" y="330"/>
                  <a:pt x="231" y="315"/>
                  <a:pt x="231" y="297"/>
                </a:cubicBezTo>
                <a:cubicBezTo>
                  <a:pt x="231" y="278"/>
                  <a:pt x="246" y="264"/>
                  <a:pt x="264" y="264"/>
                </a:cubicBezTo>
                <a:lnTo>
                  <a:pt x="1320" y="264"/>
                </a:lnTo>
                <a:cubicBezTo>
                  <a:pt x="1338" y="264"/>
                  <a:pt x="1353" y="278"/>
                  <a:pt x="1353" y="297"/>
                </a:cubicBezTo>
                <a:cubicBezTo>
                  <a:pt x="1353" y="315"/>
                  <a:pt x="1338" y="330"/>
                  <a:pt x="1320" y="3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37" name="矩形 36"/>
          <p:cNvSpPr/>
          <p:nvPr/>
        </p:nvSpPr>
        <p:spPr>
          <a:xfrm>
            <a:off x="6525217" y="3400961"/>
            <a:ext cx="3647483" cy="645160"/>
          </a:xfrm>
          <a:prstGeom prst="rect">
            <a:avLst/>
          </a:prstGeom>
        </p:spPr>
        <p:txBody>
          <a:bodyPr wrap="square">
            <a:spAutoFit/>
          </a:bodyPr>
          <a:lstStyle/>
          <a:p>
            <a:pPr algn="ctr"/>
            <a:r>
              <a:rPr lang="en-US" altLang="zh-CN" dirty="0">
                <a:solidFill>
                  <a:srgbClr val="6FC183"/>
                </a:solidFill>
                <a:cs typeface="Manrope SemiBold" charset="0"/>
              </a:rPr>
              <a:t>CẢM ƠN THẦY CÔ VÀ CÁC BẠN ĐÃ LẮNG NGHE</a:t>
            </a:r>
            <a:endParaRPr lang="en-US" altLang="zh-CN" dirty="0">
              <a:solidFill>
                <a:srgbClr val="6FC183"/>
              </a:solidFill>
              <a:cs typeface="Manrope SemiBold" charset="0"/>
            </a:endParaRPr>
          </a:p>
        </p:txBody>
      </p:sp>
      <p:pic>
        <p:nvPicPr>
          <p:cNvPr id="10" name="Picture 9" descr="logo"/>
          <p:cNvPicPr>
            <a:picLocks noChangeAspect="1"/>
          </p:cNvPicPr>
          <p:nvPr/>
        </p:nvPicPr>
        <p:blipFill>
          <a:blip r:embed="rId12"/>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13"/>
          <a:stretch>
            <a:fillRect/>
          </a:stretch>
        </p:blipFill>
        <p:spPr>
          <a:xfrm>
            <a:off x="11014710" y="0"/>
            <a:ext cx="508635" cy="700405"/>
          </a:xfrm>
          <a:prstGeom prst="rect">
            <a:avLst/>
          </a:prstGeom>
        </p:spPr>
      </p:pic>
    </p:spTree>
    <p:custDataLst>
      <p:tags r:id="rId1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Left)">
                                      <p:cBhvr>
                                        <p:cTn id="7" dur="500"/>
                                        <p:tgtEl>
                                          <p:spTgt spid="2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strips(downLeft)">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7" grpId="0"/>
      <p:bldP spid="28" grpId="1"/>
      <p:bldP spid="3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325563"/>
          </a:xfrm>
        </p:spPr>
        <p:txBody>
          <a:bodyPr/>
          <a:p>
            <a:r>
              <a:rPr lang="en-US">
                <a:ln w="22225">
                  <a:solidFill>
                    <a:schemeClr val="accent2"/>
                  </a:solidFill>
                  <a:prstDash val="solid"/>
                </a:ln>
                <a:solidFill>
                  <a:schemeClr val="accent2">
                    <a:lumMod val="40000"/>
                    <a:lumOff val="60000"/>
                  </a:schemeClr>
                </a:solidFill>
                <a:effectLst/>
              </a:rPr>
              <a:t>CÁC NỘI DUNG CHÍNH</a:t>
            </a:r>
            <a:endParaRPr lang="en-US">
              <a:ln w="22225">
                <a:solidFill>
                  <a:schemeClr val="accent2"/>
                </a:solidFill>
                <a:prstDash val="solid"/>
              </a:ln>
              <a:solidFill>
                <a:schemeClr val="accent2">
                  <a:lumMod val="40000"/>
                  <a:lumOff val="60000"/>
                </a:schemeClr>
              </a:solidFill>
              <a:effectLst/>
            </a:endParaRPr>
          </a:p>
        </p:txBody>
      </p:sp>
      <p:cxnSp>
        <p:nvCxnSpPr>
          <p:cNvPr id="44" name="Straight Connector 36"/>
          <p:cNvCxnSpPr/>
          <p:nvPr/>
        </p:nvCxnSpPr>
        <p:spPr>
          <a:xfrm>
            <a:off x="6048306" y="2846168"/>
            <a:ext cx="6668" cy="1884145"/>
          </a:xfrm>
          <a:prstGeom prst="line">
            <a:avLst/>
          </a:prstGeom>
          <a:ln w="25400">
            <a:solidFill>
              <a:schemeClr val="bg1"/>
            </a:solidFill>
            <a:prstDash val="dash"/>
            <a:headEnd type="diamond" w="lg" len="lg"/>
          </a:ln>
        </p:spPr>
        <p:style>
          <a:lnRef idx="1">
            <a:schemeClr val="accent1"/>
          </a:lnRef>
          <a:fillRef idx="0">
            <a:schemeClr val="accent1"/>
          </a:fillRef>
          <a:effectRef idx="0">
            <a:schemeClr val="accent1"/>
          </a:effectRef>
          <a:fontRef idx="minor">
            <a:schemeClr val="tx1"/>
          </a:fontRef>
        </p:style>
      </p:cxnSp>
      <p:sp>
        <p:nvSpPr>
          <p:cNvPr id="45" name="Oval 23"/>
          <p:cNvSpPr/>
          <p:nvPr/>
        </p:nvSpPr>
        <p:spPr>
          <a:xfrm>
            <a:off x="3996845" y="2063295"/>
            <a:ext cx="2294391" cy="22943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6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46" name="Oval 34"/>
          <p:cNvSpPr/>
          <p:nvPr/>
        </p:nvSpPr>
        <p:spPr>
          <a:xfrm>
            <a:off x="5843270" y="2194560"/>
            <a:ext cx="2131060" cy="216281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6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47" name="Oval 55"/>
          <p:cNvSpPr>
            <a:spLocks noChangeArrowheads="1"/>
          </p:cNvSpPr>
          <p:nvPr/>
        </p:nvSpPr>
        <p:spPr bwMode="auto">
          <a:xfrm>
            <a:off x="3025228" y="2916827"/>
            <a:ext cx="644042" cy="645746"/>
          </a:xfrm>
          <a:prstGeom prst="ellipse">
            <a:avLst/>
          </a:prstGeom>
          <a:solidFill>
            <a:schemeClr val="accent1"/>
          </a:solidFill>
          <a:ln>
            <a:noFill/>
          </a:ln>
        </p:spPr>
        <p:txBody>
          <a:bodyPr vert="horz" wrap="square" lIns="59412" tIns="29706" rIns="59412" bIns="29706" numCol="1" anchor="t" anchorCtr="0" compatLnSpc="1"/>
          <a:lstStyle/>
          <a:p>
            <a:endParaRPr lang="en-US" sz="156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cxnSp>
        <p:nvCxnSpPr>
          <p:cNvPr id="48" name="Straight Connector 62"/>
          <p:cNvCxnSpPr>
            <a:stCxn id="46" idx="6"/>
          </p:cNvCxnSpPr>
          <p:nvPr/>
        </p:nvCxnSpPr>
        <p:spPr>
          <a:xfrm>
            <a:off x="7974354" y="3275895"/>
            <a:ext cx="41629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63"/>
          <p:cNvCxnSpPr/>
          <p:nvPr/>
        </p:nvCxnSpPr>
        <p:spPr>
          <a:xfrm flipV="1">
            <a:off x="3624819" y="3275895"/>
            <a:ext cx="561340" cy="19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39"/>
          <p:cNvSpPr>
            <a:spLocks noChangeArrowheads="1"/>
          </p:cNvSpPr>
          <p:nvPr/>
        </p:nvSpPr>
        <p:spPr bwMode="auto">
          <a:xfrm>
            <a:off x="8311911" y="2914706"/>
            <a:ext cx="644042" cy="647448"/>
          </a:xfrm>
          <a:prstGeom prst="ellipse">
            <a:avLst/>
          </a:prstGeom>
          <a:solidFill>
            <a:schemeClr val="accent2"/>
          </a:solidFill>
          <a:ln>
            <a:noFill/>
          </a:ln>
        </p:spPr>
        <p:txBody>
          <a:bodyPr vert="horz" wrap="square" lIns="59412" tIns="29706" rIns="59412" bIns="29706" numCol="1" anchor="t" anchorCtr="0" compatLnSpc="1"/>
          <a:lstStyle/>
          <a:p>
            <a:endParaRPr lang="en-US" sz="156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51" name="图标"/>
          <p:cNvSpPr/>
          <p:nvPr/>
        </p:nvSpPr>
        <p:spPr>
          <a:xfrm>
            <a:off x="3151168" y="3036633"/>
            <a:ext cx="392161" cy="392161"/>
          </a:xfrm>
          <a:custGeom>
            <a:avLst/>
            <a:gdLst>
              <a:gd name="T0" fmla="*/ 6400 w 12800"/>
              <a:gd name="T1" fmla="*/ 640 h 12800"/>
              <a:gd name="T2" fmla="*/ 12160 w 12800"/>
              <a:gd name="T3" fmla="*/ 6400 h 12800"/>
              <a:gd name="T4" fmla="*/ 6400 w 12800"/>
              <a:gd name="T5" fmla="*/ 12160 h 12800"/>
              <a:gd name="T6" fmla="*/ 640 w 12800"/>
              <a:gd name="T7" fmla="*/ 6400 h 12800"/>
              <a:gd name="T8" fmla="*/ 6400 w 12800"/>
              <a:gd name="T9" fmla="*/ 640 h 12800"/>
              <a:gd name="T10" fmla="*/ 6400 w 12800"/>
              <a:gd name="T11" fmla="*/ 0 h 12800"/>
              <a:gd name="T12" fmla="*/ 0 w 12800"/>
              <a:gd name="T13" fmla="*/ 6400 h 12800"/>
              <a:gd name="T14" fmla="*/ 6400 w 12800"/>
              <a:gd name="T15" fmla="*/ 12800 h 12800"/>
              <a:gd name="T16" fmla="*/ 12800 w 12800"/>
              <a:gd name="T17" fmla="*/ 6400 h 12800"/>
              <a:gd name="T18" fmla="*/ 6400 w 12800"/>
              <a:gd name="T19" fmla="*/ 0 h 12800"/>
              <a:gd name="T20" fmla="*/ 5920 w 12800"/>
              <a:gd name="T21" fmla="*/ 8000 h 12800"/>
              <a:gd name="T22" fmla="*/ 5920 w 12800"/>
              <a:gd name="T23" fmla="*/ 7760 h 12800"/>
              <a:gd name="T24" fmla="*/ 6080 w 12800"/>
              <a:gd name="T25" fmla="*/ 6880 h 12800"/>
              <a:gd name="T26" fmla="*/ 6320 w 12800"/>
              <a:gd name="T27" fmla="*/ 6400 h 12800"/>
              <a:gd name="T28" fmla="*/ 6960 w 12800"/>
              <a:gd name="T29" fmla="*/ 5840 h 12800"/>
              <a:gd name="T30" fmla="*/ 7520 w 12800"/>
              <a:gd name="T31" fmla="*/ 5200 h 12800"/>
              <a:gd name="T32" fmla="*/ 7680 w 12800"/>
              <a:gd name="T33" fmla="*/ 4720 h 12800"/>
              <a:gd name="T34" fmla="*/ 7280 w 12800"/>
              <a:gd name="T35" fmla="*/ 3840 h 12800"/>
              <a:gd name="T36" fmla="*/ 6320 w 12800"/>
              <a:gd name="T37" fmla="*/ 3440 h 12800"/>
              <a:gd name="T38" fmla="*/ 5440 w 12800"/>
              <a:gd name="T39" fmla="*/ 3760 h 12800"/>
              <a:gd name="T40" fmla="*/ 4960 w 12800"/>
              <a:gd name="T41" fmla="*/ 4800 h 12800"/>
              <a:gd name="T42" fmla="*/ 4080 w 12800"/>
              <a:gd name="T43" fmla="*/ 4720 h 12800"/>
              <a:gd name="T44" fmla="*/ 4800 w 12800"/>
              <a:gd name="T45" fmla="*/ 3280 h 12800"/>
              <a:gd name="T46" fmla="*/ 6320 w 12800"/>
              <a:gd name="T47" fmla="*/ 2800 h 12800"/>
              <a:gd name="T48" fmla="*/ 7920 w 12800"/>
              <a:gd name="T49" fmla="*/ 3360 h 12800"/>
              <a:gd name="T50" fmla="*/ 8480 w 12800"/>
              <a:gd name="T51" fmla="*/ 4720 h 12800"/>
              <a:gd name="T52" fmla="*/ 8240 w 12800"/>
              <a:gd name="T53" fmla="*/ 5520 h 12800"/>
              <a:gd name="T54" fmla="*/ 7440 w 12800"/>
              <a:gd name="T55" fmla="*/ 6480 h 12800"/>
              <a:gd name="T56" fmla="*/ 6960 w 12800"/>
              <a:gd name="T57" fmla="*/ 6880 h 12800"/>
              <a:gd name="T58" fmla="*/ 6800 w 12800"/>
              <a:gd name="T59" fmla="*/ 7280 h 12800"/>
              <a:gd name="T60" fmla="*/ 6720 w 12800"/>
              <a:gd name="T61" fmla="*/ 8000 h 12800"/>
              <a:gd name="T62" fmla="*/ 5920 w 12800"/>
              <a:gd name="T63" fmla="*/ 8000 h 12800"/>
              <a:gd name="T64" fmla="*/ 5840 w 12800"/>
              <a:gd name="T65" fmla="*/ 9760 h 12800"/>
              <a:gd name="T66" fmla="*/ 5840 w 12800"/>
              <a:gd name="T67" fmla="*/ 8800 h 12800"/>
              <a:gd name="T68" fmla="*/ 6800 w 12800"/>
              <a:gd name="T69" fmla="*/ 8800 h 12800"/>
              <a:gd name="T70" fmla="*/ 6800 w 12800"/>
              <a:gd name="T71" fmla="*/ 9760 h 12800"/>
              <a:gd name="T72" fmla="*/ 5840 w 12800"/>
              <a:gd name="T73" fmla="*/ 97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00" h="12800">
                <a:moveTo>
                  <a:pt x="6400" y="640"/>
                </a:moveTo>
                <a:cubicBezTo>
                  <a:pt x="9600" y="640"/>
                  <a:pt x="12160" y="3200"/>
                  <a:pt x="12160" y="6400"/>
                </a:cubicBezTo>
                <a:cubicBezTo>
                  <a:pt x="12160" y="9600"/>
                  <a:pt x="9600" y="12160"/>
                  <a:pt x="6400" y="12160"/>
                </a:cubicBezTo>
                <a:cubicBezTo>
                  <a:pt x="3200" y="12160"/>
                  <a:pt x="640" y="9600"/>
                  <a:pt x="640" y="6400"/>
                </a:cubicBezTo>
                <a:cubicBezTo>
                  <a:pt x="640" y="3200"/>
                  <a:pt x="3200" y="640"/>
                  <a:pt x="6400" y="640"/>
                </a:cubicBezTo>
                <a:close/>
                <a:moveTo>
                  <a:pt x="6400" y="0"/>
                </a:moveTo>
                <a:cubicBezTo>
                  <a:pt x="2880" y="0"/>
                  <a:pt x="0" y="2880"/>
                  <a:pt x="0" y="6400"/>
                </a:cubicBezTo>
                <a:cubicBezTo>
                  <a:pt x="0" y="9920"/>
                  <a:pt x="2880" y="12800"/>
                  <a:pt x="6400" y="12800"/>
                </a:cubicBezTo>
                <a:cubicBezTo>
                  <a:pt x="9920" y="12800"/>
                  <a:pt x="12800" y="9920"/>
                  <a:pt x="12800" y="6400"/>
                </a:cubicBezTo>
                <a:cubicBezTo>
                  <a:pt x="12800" y="2880"/>
                  <a:pt x="9920" y="0"/>
                  <a:pt x="6400" y="0"/>
                </a:cubicBezTo>
                <a:close/>
                <a:moveTo>
                  <a:pt x="5920" y="8000"/>
                </a:moveTo>
                <a:lnTo>
                  <a:pt x="5920" y="7760"/>
                </a:lnTo>
                <a:cubicBezTo>
                  <a:pt x="5920" y="7440"/>
                  <a:pt x="6000" y="7120"/>
                  <a:pt x="6080" y="6880"/>
                </a:cubicBezTo>
                <a:cubicBezTo>
                  <a:pt x="6080" y="6720"/>
                  <a:pt x="6240" y="6560"/>
                  <a:pt x="6320" y="6400"/>
                </a:cubicBezTo>
                <a:cubicBezTo>
                  <a:pt x="6400" y="6240"/>
                  <a:pt x="6640" y="6080"/>
                  <a:pt x="6960" y="5840"/>
                </a:cubicBezTo>
                <a:cubicBezTo>
                  <a:pt x="7280" y="5600"/>
                  <a:pt x="7440" y="5360"/>
                  <a:pt x="7520" y="5200"/>
                </a:cubicBezTo>
                <a:cubicBezTo>
                  <a:pt x="7600" y="5040"/>
                  <a:pt x="7680" y="4880"/>
                  <a:pt x="7680" y="4720"/>
                </a:cubicBezTo>
                <a:cubicBezTo>
                  <a:pt x="7680" y="4400"/>
                  <a:pt x="7520" y="4080"/>
                  <a:pt x="7280" y="3840"/>
                </a:cubicBezTo>
                <a:cubicBezTo>
                  <a:pt x="7040" y="3520"/>
                  <a:pt x="6720" y="3440"/>
                  <a:pt x="6320" y="3440"/>
                </a:cubicBezTo>
                <a:cubicBezTo>
                  <a:pt x="6000" y="3440"/>
                  <a:pt x="5680" y="3520"/>
                  <a:pt x="5440" y="3760"/>
                </a:cubicBezTo>
                <a:cubicBezTo>
                  <a:pt x="5200" y="4000"/>
                  <a:pt x="5040" y="4320"/>
                  <a:pt x="4960" y="4800"/>
                </a:cubicBezTo>
                <a:lnTo>
                  <a:pt x="4080" y="4720"/>
                </a:lnTo>
                <a:cubicBezTo>
                  <a:pt x="4160" y="4080"/>
                  <a:pt x="4400" y="3600"/>
                  <a:pt x="4800" y="3280"/>
                </a:cubicBezTo>
                <a:cubicBezTo>
                  <a:pt x="5200" y="2960"/>
                  <a:pt x="5680" y="2800"/>
                  <a:pt x="6320" y="2800"/>
                </a:cubicBezTo>
                <a:cubicBezTo>
                  <a:pt x="6960" y="2800"/>
                  <a:pt x="7520" y="2960"/>
                  <a:pt x="7920" y="3360"/>
                </a:cubicBezTo>
                <a:cubicBezTo>
                  <a:pt x="8320" y="3760"/>
                  <a:pt x="8480" y="4160"/>
                  <a:pt x="8480" y="4720"/>
                </a:cubicBezTo>
                <a:cubicBezTo>
                  <a:pt x="8480" y="5040"/>
                  <a:pt x="8400" y="5280"/>
                  <a:pt x="8240" y="5520"/>
                </a:cubicBezTo>
                <a:cubicBezTo>
                  <a:pt x="8080" y="5760"/>
                  <a:pt x="7840" y="6080"/>
                  <a:pt x="7440" y="6480"/>
                </a:cubicBezTo>
                <a:cubicBezTo>
                  <a:pt x="7200" y="6640"/>
                  <a:pt x="7040" y="6800"/>
                  <a:pt x="6960" y="6880"/>
                </a:cubicBezTo>
                <a:cubicBezTo>
                  <a:pt x="6880" y="7040"/>
                  <a:pt x="6800" y="7120"/>
                  <a:pt x="6800" y="7280"/>
                </a:cubicBezTo>
                <a:cubicBezTo>
                  <a:pt x="6720" y="7440"/>
                  <a:pt x="6720" y="7680"/>
                  <a:pt x="6720" y="8000"/>
                </a:cubicBezTo>
                <a:lnTo>
                  <a:pt x="5920" y="8000"/>
                </a:lnTo>
                <a:close/>
                <a:moveTo>
                  <a:pt x="5840" y="9760"/>
                </a:moveTo>
                <a:lnTo>
                  <a:pt x="5840" y="8800"/>
                </a:lnTo>
                <a:lnTo>
                  <a:pt x="6800" y="8800"/>
                </a:lnTo>
                <a:lnTo>
                  <a:pt x="6800" y="9760"/>
                </a:lnTo>
                <a:lnTo>
                  <a:pt x="5840" y="9760"/>
                </a:lnTo>
                <a:close/>
              </a:path>
            </a:pathLst>
          </a:custGeom>
          <a:solidFill>
            <a:srgbClr val="FFFFFF"/>
          </a:solidFill>
          <a:ln w="12700">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solidFill>
                <a:schemeClr val="bg1"/>
              </a:solidFill>
              <a:latin typeface="Roboto Black" panose="02000000000000000000" pitchFamily="2" charset="0"/>
              <a:ea typeface="Roboto Black" panose="02000000000000000000" pitchFamily="2" charset="0"/>
              <a:cs typeface="Roboto Black" panose="02000000000000000000" pitchFamily="2" charset="0"/>
              <a:sym typeface="Roboto Black" panose="02000000000000000000" pitchFamily="2" charset="0"/>
            </a:endParaRPr>
          </a:p>
        </p:txBody>
      </p:sp>
      <p:sp>
        <p:nvSpPr>
          <p:cNvPr id="52" name="图标"/>
          <p:cNvSpPr/>
          <p:nvPr/>
        </p:nvSpPr>
        <p:spPr>
          <a:xfrm>
            <a:off x="8434042" y="3085906"/>
            <a:ext cx="392161" cy="343148"/>
          </a:xfrm>
          <a:custGeom>
            <a:avLst/>
            <a:gdLst>
              <a:gd name="T0" fmla="*/ 12800 w 12800"/>
              <a:gd name="T1" fmla="*/ 2400 h 11200"/>
              <a:gd name="T2" fmla="*/ 11870 w 12800"/>
              <a:gd name="T3" fmla="*/ 1230 h 11200"/>
              <a:gd name="T4" fmla="*/ 6664 w 12800"/>
              <a:gd name="T5" fmla="*/ 29 h 11200"/>
              <a:gd name="T6" fmla="*/ 6400 w 12800"/>
              <a:gd name="T7" fmla="*/ 0 h 11200"/>
              <a:gd name="T8" fmla="*/ 6130 w 12800"/>
              <a:gd name="T9" fmla="*/ 30 h 11200"/>
              <a:gd name="T10" fmla="*/ 930 w 12800"/>
              <a:gd name="T11" fmla="*/ 1230 h 11200"/>
              <a:gd name="T12" fmla="*/ 0 w 12800"/>
              <a:gd name="T13" fmla="*/ 2400 h 11200"/>
              <a:gd name="T14" fmla="*/ 930 w 12800"/>
              <a:gd name="T15" fmla="*/ 3570 h 11200"/>
              <a:gd name="T16" fmla="*/ 2000 w 12800"/>
              <a:gd name="T17" fmla="*/ 3816 h 11200"/>
              <a:gd name="T18" fmla="*/ 2000 w 12800"/>
              <a:gd name="T19" fmla="*/ 7200 h 11200"/>
              <a:gd name="T20" fmla="*/ 6400 w 12800"/>
              <a:gd name="T21" fmla="*/ 9200 h 11200"/>
              <a:gd name="T22" fmla="*/ 10800 w 12800"/>
              <a:gd name="T23" fmla="*/ 7200 h 11200"/>
              <a:gd name="T24" fmla="*/ 10800 w 12800"/>
              <a:gd name="T25" fmla="*/ 3816 h 11200"/>
              <a:gd name="T26" fmla="*/ 11870 w 12800"/>
              <a:gd name="T27" fmla="*/ 3570 h 11200"/>
              <a:gd name="T28" fmla="*/ 12800 w 12800"/>
              <a:gd name="T29" fmla="*/ 2400 h 11200"/>
              <a:gd name="T30" fmla="*/ 10000 w 12800"/>
              <a:gd name="T31" fmla="*/ 7200 h 11200"/>
              <a:gd name="T32" fmla="*/ 6400 w 12800"/>
              <a:gd name="T33" fmla="*/ 8400 h 11200"/>
              <a:gd name="T34" fmla="*/ 2800 w 12800"/>
              <a:gd name="T35" fmla="*/ 7200 h 11200"/>
              <a:gd name="T36" fmla="*/ 2800 w 12800"/>
              <a:gd name="T37" fmla="*/ 4001 h 11200"/>
              <a:gd name="T38" fmla="*/ 6135 w 12800"/>
              <a:gd name="T39" fmla="*/ 4771 h 11200"/>
              <a:gd name="T40" fmla="*/ 6400 w 12800"/>
              <a:gd name="T41" fmla="*/ 4800 h 11200"/>
              <a:gd name="T42" fmla="*/ 6670 w 12800"/>
              <a:gd name="T43" fmla="*/ 4770 h 11200"/>
              <a:gd name="T44" fmla="*/ 10000 w 12800"/>
              <a:gd name="T45" fmla="*/ 4001 h 11200"/>
              <a:gd name="T46" fmla="*/ 10000 w 12800"/>
              <a:gd name="T47" fmla="*/ 7200 h 11200"/>
              <a:gd name="T48" fmla="*/ 6490 w 12800"/>
              <a:gd name="T49" fmla="*/ 3990 h 11200"/>
              <a:gd name="T50" fmla="*/ 6400 w 12800"/>
              <a:gd name="T51" fmla="*/ 4000 h 11200"/>
              <a:gd name="T52" fmla="*/ 6310 w 12800"/>
              <a:gd name="T53" fmla="*/ 3990 h 11200"/>
              <a:gd name="T54" fmla="*/ 1110 w 12800"/>
              <a:gd name="T55" fmla="*/ 2790 h 11200"/>
              <a:gd name="T56" fmla="*/ 800 w 12800"/>
              <a:gd name="T57" fmla="*/ 2400 h 11200"/>
              <a:gd name="T58" fmla="*/ 1110 w 12800"/>
              <a:gd name="T59" fmla="*/ 2010 h 11200"/>
              <a:gd name="T60" fmla="*/ 6310 w 12800"/>
              <a:gd name="T61" fmla="*/ 810 h 11200"/>
              <a:gd name="T62" fmla="*/ 6400 w 12800"/>
              <a:gd name="T63" fmla="*/ 800 h 11200"/>
              <a:gd name="T64" fmla="*/ 6490 w 12800"/>
              <a:gd name="T65" fmla="*/ 810 h 11200"/>
              <a:gd name="T66" fmla="*/ 11690 w 12800"/>
              <a:gd name="T67" fmla="*/ 2010 h 11200"/>
              <a:gd name="T68" fmla="*/ 12000 w 12800"/>
              <a:gd name="T69" fmla="*/ 2400 h 11200"/>
              <a:gd name="T70" fmla="*/ 11690 w 12800"/>
              <a:gd name="T71" fmla="*/ 2790 h 11200"/>
              <a:gd name="T72" fmla="*/ 6490 w 12800"/>
              <a:gd name="T73" fmla="*/ 3990 h 11200"/>
              <a:gd name="T74" fmla="*/ 11600 w 12800"/>
              <a:gd name="T75" fmla="*/ 4400 h 11200"/>
              <a:gd name="T76" fmla="*/ 11600 w 12800"/>
              <a:gd name="T77" fmla="*/ 8000 h 11200"/>
              <a:gd name="T78" fmla="*/ 12000 w 12800"/>
              <a:gd name="T79" fmla="*/ 8400 h 11200"/>
              <a:gd name="T80" fmla="*/ 12400 w 12800"/>
              <a:gd name="T81" fmla="*/ 8000 h 11200"/>
              <a:gd name="T82" fmla="*/ 12400 w 12800"/>
              <a:gd name="T83" fmla="*/ 4400 h 11200"/>
              <a:gd name="T84" fmla="*/ 12000 w 12800"/>
              <a:gd name="T85" fmla="*/ 4000 h 11200"/>
              <a:gd name="T86" fmla="*/ 11600 w 12800"/>
              <a:gd name="T87" fmla="*/ 4400 h 11200"/>
              <a:gd name="T88" fmla="*/ 12000 w 12800"/>
              <a:gd name="T89" fmla="*/ 8800 h 11200"/>
              <a:gd name="T90" fmla="*/ 11200 w 12800"/>
              <a:gd name="T91" fmla="*/ 10400 h 11200"/>
              <a:gd name="T92" fmla="*/ 12000 w 12800"/>
              <a:gd name="T93" fmla="*/ 11200 h 11200"/>
              <a:gd name="T94" fmla="*/ 12800 w 12800"/>
              <a:gd name="T95" fmla="*/ 10400 h 11200"/>
              <a:gd name="T96" fmla="*/ 12000 w 12800"/>
              <a:gd name="T97" fmla="*/ 8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0" h="11200">
                <a:moveTo>
                  <a:pt x="12800" y="2400"/>
                </a:moveTo>
                <a:cubicBezTo>
                  <a:pt x="12800" y="1838"/>
                  <a:pt x="12417" y="1357"/>
                  <a:pt x="11870" y="1230"/>
                </a:cubicBezTo>
                <a:lnTo>
                  <a:pt x="6664" y="29"/>
                </a:lnTo>
                <a:cubicBezTo>
                  <a:pt x="6577" y="10"/>
                  <a:pt x="6488" y="0"/>
                  <a:pt x="6400" y="0"/>
                </a:cubicBezTo>
                <a:cubicBezTo>
                  <a:pt x="6312" y="0"/>
                  <a:pt x="6223" y="10"/>
                  <a:pt x="6130" y="30"/>
                </a:cubicBezTo>
                <a:lnTo>
                  <a:pt x="930" y="1230"/>
                </a:lnTo>
                <a:cubicBezTo>
                  <a:pt x="382" y="1357"/>
                  <a:pt x="0" y="1838"/>
                  <a:pt x="0" y="2400"/>
                </a:cubicBezTo>
                <a:cubicBezTo>
                  <a:pt x="0" y="2962"/>
                  <a:pt x="383" y="3443"/>
                  <a:pt x="930" y="3570"/>
                </a:cubicBezTo>
                <a:lnTo>
                  <a:pt x="2000" y="3816"/>
                </a:lnTo>
                <a:lnTo>
                  <a:pt x="2000" y="7200"/>
                </a:lnTo>
                <a:cubicBezTo>
                  <a:pt x="2000" y="8262"/>
                  <a:pt x="3215" y="9200"/>
                  <a:pt x="6400" y="9200"/>
                </a:cubicBezTo>
                <a:cubicBezTo>
                  <a:pt x="9585" y="9200"/>
                  <a:pt x="10800" y="8262"/>
                  <a:pt x="10800" y="7200"/>
                </a:cubicBezTo>
                <a:lnTo>
                  <a:pt x="10800" y="3816"/>
                </a:lnTo>
                <a:lnTo>
                  <a:pt x="11870" y="3570"/>
                </a:lnTo>
                <a:cubicBezTo>
                  <a:pt x="12417" y="3443"/>
                  <a:pt x="12800" y="2962"/>
                  <a:pt x="12800" y="2400"/>
                </a:cubicBezTo>
                <a:close/>
                <a:moveTo>
                  <a:pt x="10000" y="7200"/>
                </a:moveTo>
                <a:cubicBezTo>
                  <a:pt x="10000" y="7642"/>
                  <a:pt x="8800" y="8400"/>
                  <a:pt x="6400" y="8400"/>
                </a:cubicBezTo>
                <a:cubicBezTo>
                  <a:pt x="4000" y="8400"/>
                  <a:pt x="2800" y="7642"/>
                  <a:pt x="2800" y="7200"/>
                </a:cubicBezTo>
                <a:lnTo>
                  <a:pt x="2800" y="4001"/>
                </a:lnTo>
                <a:lnTo>
                  <a:pt x="6135" y="4771"/>
                </a:lnTo>
                <a:cubicBezTo>
                  <a:pt x="6222" y="4790"/>
                  <a:pt x="6312" y="4800"/>
                  <a:pt x="6400" y="4800"/>
                </a:cubicBezTo>
                <a:cubicBezTo>
                  <a:pt x="6488" y="4800"/>
                  <a:pt x="6578" y="4790"/>
                  <a:pt x="6670" y="4770"/>
                </a:cubicBezTo>
                <a:lnTo>
                  <a:pt x="10000" y="4001"/>
                </a:lnTo>
                <a:lnTo>
                  <a:pt x="10000" y="7200"/>
                </a:lnTo>
                <a:close/>
                <a:moveTo>
                  <a:pt x="6490" y="3990"/>
                </a:moveTo>
                <a:cubicBezTo>
                  <a:pt x="6460" y="3996"/>
                  <a:pt x="6430" y="4000"/>
                  <a:pt x="6400" y="4000"/>
                </a:cubicBezTo>
                <a:cubicBezTo>
                  <a:pt x="6370" y="4000"/>
                  <a:pt x="6340" y="3996"/>
                  <a:pt x="6310" y="3990"/>
                </a:cubicBezTo>
                <a:lnTo>
                  <a:pt x="1110" y="2790"/>
                </a:lnTo>
                <a:cubicBezTo>
                  <a:pt x="928" y="2748"/>
                  <a:pt x="800" y="2586"/>
                  <a:pt x="800" y="2400"/>
                </a:cubicBezTo>
                <a:cubicBezTo>
                  <a:pt x="800" y="2214"/>
                  <a:pt x="928" y="2052"/>
                  <a:pt x="1110" y="2010"/>
                </a:cubicBezTo>
                <a:lnTo>
                  <a:pt x="6310" y="810"/>
                </a:lnTo>
                <a:cubicBezTo>
                  <a:pt x="6340" y="804"/>
                  <a:pt x="6370" y="800"/>
                  <a:pt x="6400" y="800"/>
                </a:cubicBezTo>
                <a:cubicBezTo>
                  <a:pt x="6430" y="800"/>
                  <a:pt x="6460" y="804"/>
                  <a:pt x="6490" y="810"/>
                </a:cubicBezTo>
                <a:lnTo>
                  <a:pt x="11690" y="2010"/>
                </a:lnTo>
                <a:cubicBezTo>
                  <a:pt x="11871" y="2052"/>
                  <a:pt x="12000" y="2214"/>
                  <a:pt x="12000" y="2400"/>
                </a:cubicBezTo>
                <a:cubicBezTo>
                  <a:pt x="12000" y="2586"/>
                  <a:pt x="11871" y="2748"/>
                  <a:pt x="11690" y="2790"/>
                </a:cubicBezTo>
                <a:lnTo>
                  <a:pt x="6490" y="3990"/>
                </a:lnTo>
                <a:close/>
                <a:moveTo>
                  <a:pt x="11600" y="4400"/>
                </a:moveTo>
                <a:lnTo>
                  <a:pt x="11600" y="8000"/>
                </a:lnTo>
                <a:cubicBezTo>
                  <a:pt x="11600" y="8221"/>
                  <a:pt x="11779" y="8400"/>
                  <a:pt x="12000" y="8400"/>
                </a:cubicBezTo>
                <a:cubicBezTo>
                  <a:pt x="12221" y="8400"/>
                  <a:pt x="12400" y="8221"/>
                  <a:pt x="12400" y="8000"/>
                </a:cubicBezTo>
                <a:lnTo>
                  <a:pt x="12400" y="4400"/>
                </a:lnTo>
                <a:cubicBezTo>
                  <a:pt x="12400" y="4179"/>
                  <a:pt x="12221" y="4000"/>
                  <a:pt x="12000" y="4000"/>
                </a:cubicBezTo>
                <a:cubicBezTo>
                  <a:pt x="11779" y="4000"/>
                  <a:pt x="11600" y="4179"/>
                  <a:pt x="11600" y="4400"/>
                </a:cubicBezTo>
                <a:close/>
                <a:moveTo>
                  <a:pt x="12000" y="8800"/>
                </a:moveTo>
                <a:cubicBezTo>
                  <a:pt x="11558" y="8800"/>
                  <a:pt x="11200" y="9958"/>
                  <a:pt x="11200" y="10400"/>
                </a:cubicBezTo>
                <a:cubicBezTo>
                  <a:pt x="11200" y="10842"/>
                  <a:pt x="11558" y="11200"/>
                  <a:pt x="12000" y="11200"/>
                </a:cubicBezTo>
                <a:cubicBezTo>
                  <a:pt x="12442" y="11200"/>
                  <a:pt x="12800" y="10842"/>
                  <a:pt x="12800" y="10400"/>
                </a:cubicBezTo>
                <a:cubicBezTo>
                  <a:pt x="12800" y="9958"/>
                  <a:pt x="12442" y="8800"/>
                  <a:pt x="12000" y="8800"/>
                </a:cubicBezTo>
                <a:close/>
              </a:path>
            </a:pathLst>
          </a:custGeom>
          <a:solidFill>
            <a:srgbClr val="FFFFFF"/>
          </a:solidFill>
          <a:ln w="12700">
            <a:miter lim="400000"/>
          </a:ln>
        </p:spPr>
        <p:txBody>
          <a:bodyPr lIns="38100" tIns="38100" rIns="38100" bIns="381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solidFill>
                <a:schemeClr val="bg1"/>
              </a:solidFill>
              <a:latin typeface="Roboto Black" panose="02000000000000000000" pitchFamily="2" charset="0"/>
              <a:ea typeface="Roboto Black" panose="02000000000000000000" pitchFamily="2" charset="0"/>
              <a:cs typeface="Roboto Black" panose="02000000000000000000" pitchFamily="2" charset="0"/>
              <a:sym typeface="Roboto Black" panose="02000000000000000000" pitchFamily="2" charset="0"/>
            </a:endParaRPr>
          </a:p>
        </p:txBody>
      </p:sp>
      <p:sp>
        <p:nvSpPr>
          <p:cNvPr id="53" name="文本框"/>
          <p:cNvSpPr/>
          <p:nvPr/>
        </p:nvSpPr>
        <p:spPr>
          <a:xfrm>
            <a:off x="4382787" y="2914694"/>
            <a:ext cx="1224058" cy="583565"/>
          </a:xfrm>
          <a:prstGeom prst="rect">
            <a:avLst/>
          </a:prstGeom>
        </p:spPr>
        <p:txBody>
          <a:bodyPr wrap="square">
            <a:spAutoFit/>
          </a:bodyPr>
          <a:lstStyle/>
          <a:p>
            <a:pPr lvl="0" algn="ctr"/>
            <a:r>
              <a:rPr lang="en-US" altLang="zh-CN" sz="3200" dirty="0">
                <a:solidFill>
                  <a:schemeClr val="bg1"/>
                </a:solidFill>
                <a:latin typeface="+mj-ea"/>
                <a:ea typeface="+mj-ea"/>
                <a:cs typeface="Roboto Black" panose="02000000000000000000" pitchFamily="2" charset="0"/>
              </a:rPr>
              <a:t>GIT</a:t>
            </a:r>
            <a:endParaRPr lang="en-US" altLang="zh-CN" sz="3200" dirty="0">
              <a:solidFill>
                <a:schemeClr val="bg1"/>
              </a:solidFill>
              <a:latin typeface="+mj-ea"/>
              <a:ea typeface="+mj-ea"/>
              <a:cs typeface="Roboto Black" panose="02000000000000000000" pitchFamily="2" charset="0"/>
            </a:endParaRPr>
          </a:p>
        </p:txBody>
      </p:sp>
      <p:sp>
        <p:nvSpPr>
          <p:cNvPr id="54" name="文本框"/>
          <p:cNvSpPr/>
          <p:nvPr/>
        </p:nvSpPr>
        <p:spPr>
          <a:xfrm>
            <a:off x="6142990" y="2737485"/>
            <a:ext cx="1633220" cy="1076325"/>
          </a:xfrm>
          <a:prstGeom prst="rect">
            <a:avLst/>
          </a:prstGeom>
        </p:spPr>
        <p:txBody>
          <a:bodyPr wrap="square">
            <a:spAutoFit/>
          </a:bodyPr>
          <a:lstStyle/>
          <a:p>
            <a:pPr lvl="0" algn="ctr"/>
            <a:r>
              <a:rPr lang="en-US" altLang="zh-CN" sz="3200" dirty="0">
                <a:solidFill>
                  <a:schemeClr val="bg1"/>
                </a:solidFill>
                <a:latin typeface="+mj-ea"/>
                <a:ea typeface="+mj-ea"/>
                <a:cs typeface="Roboto Black" panose="02000000000000000000" pitchFamily="2" charset="0"/>
              </a:rPr>
              <a:t>GIT</a:t>
            </a:r>
            <a:endParaRPr lang="en-US" altLang="zh-CN" sz="3200" dirty="0">
              <a:solidFill>
                <a:schemeClr val="bg1"/>
              </a:solidFill>
              <a:latin typeface="+mj-ea"/>
              <a:ea typeface="+mj-ea"/>
              <a:cs typeface="Roboto Black" panose="02000000000000000000" pitchFamily="2" charset="0"/>
            </a:endParaRPr>
          </a:p>
          <a:p>
            <a:pPr lvl="0" algn="ctr"/>
            <a:r>
              <a:rPr lang="en-US" altLang="zh-CN" sz="3200" dirty="0">
                <a:solidFill>
                  <a:schemeClr val="bg1"/>
                </a:solidFill>
                <a:latin typeface="+mj-ea"/>
                <a:ea typeface="+mj-ea"/>
                <a:cs typeface="Roboto Black" panose="02000000000000000000" pitchFamily="2" charset="0"/>
              </a:rPr>
              <a:t>HUB</a:t>
            </a:r>
            <a:endParaRPr lang="en-US" altLang="zh-CN" sz="2000" dirty="0">
              <a:solidFill>
                <a:schemeClr val="bg1"/>
              </a:solidFill>
              <a:latin typeface="+mj-ea"/>
              <a:ea typeface="+mj-ea"/>
              <a:cs typeface="Roboto Black" panose="02000000000000000000" pitchFamily="2" charset="0"/>
            </a:endParaRPr>
          </a:p>
        </p:txBody>
      </p:sp>
      <p:pic>
        <p:nvPicPr>
          <p:cNvPr id="60" name="图形 5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86334" y="4357228"/>
            <a:ext cx="2155199" cy="2027644"/>
          </a:xfrm>
          <a:prstGeom prst="rect">
            <a:avLst/>
          </a:prstGeom>
        </p:spPr>
      </p:pic>
      <p:pic>
        <p:nvPicPr>
          <p:cNvPr id="6"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1238" y="4902679"/>
            <a:ext cx="1103739" cy="1481978"/>
          </a:xfrm>
          <a:prstGeom prst="rect">
            <a:avLst/>
          </a:prstGeom>
        </p:spPr>
      </p:pic>
      <p:pic>
        <p:nvPicPr>
          <p:cNvPr id="10" name="Picture 9" descr="logo"/>
          <p:cNvPicPr>
            <a:picLocks noChangeAspect="1"/>
          </p:cNvPicPr>
          <p:nvPr/>
        </p:nvPicPr>
        <p:blipFill>
          <a:blip r:embed="rId5"/>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6"/>
          <a:stretch>
            <a:fillRect/>
          </a:stretch>
        </p:blipFill>
        <p:spPr>
          <a:xfrm>
            <a:off x="11014710" y="0"/>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amond(in)">
                                      <p:cBhvr>
                                        <p:cTn id="10" dur="2000"/>
                                        <p:tgtEl>
                                          <p:spTgt spid="5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amond(in)">
                                      <p:cBhvr>
                                        <p:cTn id="13" dur="20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strips(downLeft)">
                                      <p:cBhvr>
                                        <p:cTn id="18" dur="500"/>
                                        <p:tgtEl>
                                          <p:spTgt spid="51"/>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strips(downLeft)">
                                      <p:cBhvr>
                                        <p:cTn id="21" dur="500"/>
                                        <p:tgtEl>
                                          <p:spTgt spid="47"/>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strips(downLeft)">
                                      <p:cBhvr>
                                        <p:cTn id="24" dur="500"/>
                                        <p:tgtEl>
                                          <p:spTgt spid="45"/>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strips(downLeft)">
                                      <p:cBhvr>
                                        <p:cTn id="27" dur="500"/>
                                        <p:tgtEl>
                                          <p:spTgt spid="46"/>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strips(downLeft)">
                                      <p:cBhvr>
                                        <p:cTn id="30" dur="500"/>
                                        <p:tgtEl>
                                          <p:spTgt spid="50"/>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strips(downLeft)">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P spid="54" grpId="0"/>
      <p:bldP spid="2" grpId="1"/>
      <p:bldP spid="53" grpId="1"/>
      <p:bldP spid="54" grpId="1"/>
      <p:bldP spid="51" grpId="0" animBg="1"/>
      <p:bldP spid="47" grpId="0" animBg="1"/>
      <p:bldP spid="45" grpId="0" animBg="1"/>
      <p:bldP spid="46" grpId="0" animBg="1"/>
      <p:bldP spid="50" grpId="0" animBg="1"/>
      <p:bldP spid="52" grpId="0" animBg="1"/>
      <p:bldP spid="51" grpId="1" animBg="1"/>
      <p:bldP spid="47" grpId="1" animBg="1"/>
      <p:bldP spid="45" grpId="1" animBg="1"/>
      <p:bldP spid="46" grpId="1" animBg="1"/>
      <p:bldP spid="50" grpId="1" animBg="1"/>
      <p:bldP spid="5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AAF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49900" y="0"/>
            <a:ext cx="6642096" cy="6869015"/>
          </a:xfrm>
          <a:prstGeom prst="rect">
            <a:avLst/>
          </a:prstGeom>
        </p:spPr>
      </p:pic>
      <p:sp>
        <p:nvSpPr>
          <p:cNvPr id="6" name="矩形: 圆角 5"/>
          <p:cNvSpPr/>
          <p:nvPr/>
        </p:nvSpPr>
        <p:spPr>
          <a:xfrm>
            <a:off x="330200" y="279400"/>
            <a:ext cx="11531600" cy="6299200"/>
          </a:xfrm>
          <a:prstGeom prst="roundRect">
            <a:avLst>
              <a:gd name="adj" fmla="val 10926"/>
            </a:avLst>
          </a:prstGeom>
          <a:solidFill>
            <a:srgbClr val="FDF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Roboto Black" panose="02000000000000000000" pitchFamily="2" charset="0"/>
            </a:endParaRPr>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526116" cy="1066800"/>
          </a:xfrm>
          <a:prstGeom prst="rect">
            <a:avLst/>
          </a:prstGeom>
        </p:spPr>
      </p:pic>
      <p:pic>
        <p:nvPicPr>
          <p:cNvPr id="17" name="图形 1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6882" y="614217"/>
            <a:ext cx="667520" cy="667520"/>
          </a:xfrm>
          <a:prstGeom prst="rect">
            <a:avLst/>
          </a:prstGeom>
        </p:spPr>
      </p:pic>
      <p:grpSp>
        <p:nvGrpSpPr>
          <p:cNvPr id="26" name="组合 25"/>
          <p:cNvGrpSpPr/>
          <p:nvPr/>
        </p:nvGrpSpPr>
        <p:grpSpPr>
          <a:xfrm flipH="1">
            <a:off x="6465308" y="1780357"/>
            <a:ext cx="4779093" cy="4795015"/>
            <a:chOff x="673444" y="1096465"/>
            <a:chExt cx="5596647" cy="5615290"/>
          </a:xfrm>
        </p:grpSpPr>
        <p:pic>
          <p:nvPicPr>
            <p:cNvPr id="19" name="图形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97" y="1096465"/>
              <a:ext cx="5532594" cy="5016500"/>
            </a:xfrm>
            <a:prstGeom prst="rect">
              <a:avLst/>
            </a:prstGeom>
          </p:spPr>
        </p:pic>
        <p:grpSp>
          <p:nvGrpSpPr>
            <p:cNvPr id="20" name="组合 19"/>
            <p:cNvGrpSpPr/>
            <p:nvPr/>
          </p:nvGrpSpPr>
          <p:grpSpPr>
            <a:xfrm>
              <a:off x="673444" y="1448192"/>
              <a:ext cx="5385074" cy="5263563"/>
              <a:chOff x="568788" y="1021005"/>
              <a:chExt cx="6303387" cy="6161155"/>
            </a:xfrm>
          </p:grpSpPr>
          <p:pic>
            <p:nvPicPr>
              <p:cNvPr id="24" name="图形 2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8788" y="1021005"/>
                <a:ext cx="1330407" cy="962267"/>
              </a:xfrm>
              <a:prstGeom prst="rect">
                <a:avLst/>
              </a:prstGeom>
            </p:spPr>
          </p:pic>
          <p:pic>
            <p:nvPicPr>
              <p:cNvPr id="25" name="图形 2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60858" y="3755474"/>
                <a:ext cx="2011317" cy="3426686"/>
              </a:xfrm>
              <a:prstGeom prst="rect">
                <a:avLst/>
              </a:prstGeom>
            </p:spPr>
          </p:pic>
        </p:grpSp>
      </p:grpSp>
      <p:sp>
        <p:nvSpPr>
          <p:cNvPr id="31" name="Oval 28"/>
          <p:cNvSpPr/>
          <p:nvPr/>
        </p:nvSpPr>
        <p:spPr>
          <a:xfrm>
            <a:off x="330200" y="259416"/>
            <a:ext cx="545555" cy="371263"/>
          </a:xfrm>
          <a:custGeom>
            <a:avLst/>
            <a:gdLst>
              <a:gd name="T0" fmla="*/ 3470 w 6827"/>
              <a:gd name="T1" fmla="*/ 22 h 4653"/>
              <a:gd name="T2" fmla="*/ 57 w 6827"/>
              <a:gd name="T3" fmla="*/ 1832 h 4653"/>
              <a:gd name="T4" fmla="*/ 68 w 6827"/>
              <a:gd name="T5" fmla="*/ 2025 h 4653"/>
              <a:gd name="T6" fmla="*/ 455 w 6827"/>
              <a:gd name="T7" fmla="*/ 3279 h 4653"/>
              <a:gd name="T8" fmla="*/ 182 w 6827"/>
              <a:gd name="T9" fmla="*/ 4357 h 4653"/>
              <a:gd name="T10" fmla="*/ 614 w 6827"/>
              <a:gd name="T11" fmla="*/ 4551 h 4653"/>
              <a:gd name="T12" fmla="*/ 990 w 6827"/>
              <a:gd name="T13" fmla="*/ 3971 h 4653"/>
              <a:gd name="T14" fmla="*/ 683 w 6827"/>
              <a:gd name="T15" fmla="*/ 2324 h 4653"/>
              <a:gd name="T16" fmla="*/ 1252 w 6827"/>
              <a:gd name="T17" fmla="*/ 3493 h 4653"/>
              <a:gd name="T18" fmla="*/ 1923 w 6827"/>
              <a:gd name="T19" fmla="*/ 4301 h 4653"/>
              <a:gd name="T20" fmla="*/ 4915 w 6827"/>
              <a:gd name="T21" fmla="*/ 4312 h 4653"/>
              <a:gd name="T22" fmla="*/ 5586 w 6827"/>
              <a:gd name="T23" fmla="*/ 3504 h 4653"/>
              <a:gd name="T24" fmla="*/ 6758 w 6827"/>
              <a:gd name="T25" fmla="*/ 2036 h 4653"/>
              <a:gd name="T26" fmla="*/ 6770 w 6827"/>
              <a:gd name="T27" fmla="*/ 1832 h 4653"/>
              <a:gd name="T28" fmla="*/ 614 w 6827"/>
              <a:gd name="T29" fmla="*/ 4323 h 4653"/>
              <a:gd name="T30" fmla="*/ 364 w 6827"/>
              <a:gd name="T31" fmla="*/ 4232 h 4653"/>
              <a:gd name="T32" fmla="*/ 569 w 6827"/>
              <a:gd name="T33" fmla="*/ 3572 h 4653"/>
              <a:gd name="T34" fmla="*/ 774 w 6827"/>
              <a:gd name="T35" fmla="*/ 4232 h 4653"/>
              <a:gd name="T36" fmla="*/ 5359 w 6827"/>
              <a:gd name="T37" fmla="*/ 3504 h 4653"/>
              <a:gd name="T38" fmla="*/ 4813 w 6827"/>
              <a:gd name="T39" fmla="*/ 4107 h 4653"/>
              <a:gd name="T40" fmla="*/ 1798 w 6827"/>
              <a:gd name="T41" fmla="*/ 3993 h 4653"/>
              <a:gd name="T42" fmla="*/ 1479 w 6827"/>
              <a:gd name="T43" fmla="*/ 2719 h 4653"/>
              <a:gd name="T44" fmla="*/ 3413 w 6827"/>
              <a:gd name="T45" fmla="*/ 3641 h 4653"/>
              <a:gd name="T46" fmla="*/ 4836 w 6827"/>
              <a:gd name="T47" fmla="*/ 2971 h 4653"/>
              <a:gd name="T48" fmla="*/ 3413 w 6827"/>
              <a:gd name="T49" fmla="*/ 3402 h 4653"/>
              <a:gd name="T50" fmla="*/ 1381 w 6827"/>
              <a:gd name="T51" fmla="*/ 2416 h 4653"/>
              <a:gd name="T52" fmla="*/ 2869 w 6827"/>
              <a:gd name="T53" fmla="*/ 1989 h 4653"/>
              <a:gd name="T54" fmla="*/ 3982 w 6827"/>
              <a:gd name="T55" fmla="*/ 1820 h 4653"/>
              <a:gd name="T56" fmla="*/ 2847 w 6827"/>
              <a:gd name="T57" fmla="*/ 1762 h 4653"/>
              <a:gd name="T58" fmla="*/ 364 w 6827"/>
              <a:gd name="T59" fmla="*/ 1923 h 4653"/>
              <a:gd name="T60" fmla="*/ 6463 w 6827"/>
              <a:gd name="T61" fmla="*/ 1923 h 4653"/>
              <a:gd name="T62" fmla="*/ 3527 w 6827"/>
              <a:gd name="T63" fmla="*/ 1797 h 4653"/>
              <a:gd name="T64" fmla="*/ 3082 w 6827"/>
              <a:gd name="T65" fmla="*/ 1733 h 4653"/>
              <a:gd name="T66" fmla="*/ 3755 w 6827"/>
              <a:gd name="T67" fmla="*/ 1820 h 4653"/>
              <a:gd name="T68" fmla="*/ 3101 w 6827"/>
              <a:gd name="T69" fmla="*/ 1962 h 4653"/>
              <a:gd name="T70" fmla="*/ 3527 w 6827"/>
              <a:gd name="T71" fmla="*/ 1797 h 4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27" h="4653">
                <a:moveTo>
                  <a:pt x="6770" y="1832"/>
                </a:moveTo>
                <a:lnTo>
                  <a:pt x="3470" y="22"/>
                </a:lnTo>
                <a:cubicBezTo>
                  <a:pt x="3436" y="0"/>
                  <a:pt x="3391" y="0"/>
                  <a:pt x="3356" y="22"/>
                </a:cubicBezTo>
                <a:lnTo>
                  <a:pt x="57" y="1832"/>
                </a:lnTo>
                <a:cubicBezTo>
                  <a:pt x="23" y="1854"/>
                  <a:pt x="0" y="1888"/>
                  <a:pt x="0" y="1934"/>
                </a:cubicBezTo>
                <a:cubicBezTo>
                  <a:pt x="0" y="1968"/>
                  <a:pt x="23" y="2014"/>
                  <a:pt x="68" y="2025"/>
                </a:cubicBezTo>
                <a:lnTo>
                  <a:pt x="455" y="2213"/>
                </a:lnTo>
                <a:lnTo>
                  <a:pt x="455" y="3279"/>
                </a:lnTo>
                <a:lnTo>
                  <a:pt x="148" y="3959"/>
                </a:lnTo>
                <a:cubicBezTo>
                  <a:pt x="91" y="4084"/>
                  <a:pt x="102" y="4232"/>
                  <a:pt x="182" y="4357"/>
                </a:cubicBezTo>
                <a:cubicBezTo>
                  <a:pt x="262" y="4483"/>
                  <a:pt x="387" y="4551"/>
                  <a:pt x="535" y="4551"/>
                </a:cubicBezTo>
                <a:lnTo>
                  <a:pt x="614" y="4551"/>
                </a:lnTo>
                <a:cubicBezTo>
                  <a:pt x="751" y="4551"/>
                  <a:pt x="876" y="4494"/>
                  <a:pt x="956" y="4369"/>
                </a:cubicBezTo>
                <a:cubicBezTo>
                  <a:pt x="1035" y="4244"/>
                  <a:pt x="1047" y="4096"/>
                  <a:pt x="990" y="3971"/>
                </a:cubicBezTo>
                <a:lnTo>
                  <a:pt x="683" y="3279"/>
                </a:lnTo>
                <a:lnTo>
                  <a:pt x="683" y="2324"/>
                </a:lnTo>
                <a:lnTo>
                  <a:pt x="1252" y="2600"/>
                </a:lnTo>
                <a:lnTo>
                  <a:pt x="1252" y="3493"/>
                </a:lnTo>
                <a:cubicBezTo>
                  <a:pt x="1252" y="3777"/>
                  <a:pt x="1422" y="4050"/>
                  <a:pt x="1695" y="4187"/>
                </a:cubicBezTo>
                <a:lnTo>
                  <a:pt x="1923" y="4301"/>
                </a:lnTo>
                <a:cubicBezTo>
                  <a:pt x="2389" y="4539"/>
                  <a:pt x="2901" y="4653"/>
                  <a:pt x="3413" y="4653"/>
                </a:cubicBezTo>
                <a:cubicBezTo>
                  <a:pt x="3925" y="4653"/>
                  <a:pt x="4437" y="4539"/>
                  <a:pt x="4915" y="4312"/>
                </a:cubicBezTo>
                <a:lnTo>
                  <a:pt x="5143" y="4198"/>
                </a:lnTo>
                <a:cubicBezTo>
                  <a:pt x="5416" y="4062"/>
                  <a:pt x="5586" y="3789"/>
                  <a:pt x="5586" y="3504"/>
                </a:cubicBezTo>
                <a:lnTo>
                  <a:pt x="5586" y="2606"/>
                </a:lnTo>
                <a:lnTo>
                  <a:pt x="6758" y="2036"/>
                </a:lnTo>
                <a:cubicBezTo>
                  <a:pt x="6804" y="2014"/>
                  <a:pt x="6827" y="1979"/>
                  <a:pt x="6827" y="1934"/>
                </a:cubicBezTo>
                <a:cubicBezTo>
                  <a:pt x="6827" y="1888"/>
                  <a:pt x="6804" y="1854"/>
                  <a:pt x="6770" y="1832"/>
                </a:cubicBezTo>
                <a:close/>
                <a:moveTo>
                  <a:pt x="774" y="4232"/>
                </a:moveTo>
                <a:cubicBezTo>
                  <a:pt x="740" y="4289"/>
                  <a:pt x="683" y="4323"/>
                  <a:pt x="614" y="4323"/>
                </a:cubicBezTo>
                <a:lnTo>
                  <a:pt x="535" y="4323"/>
                </a:lnTo>
                <a:cubicBezTo>
                  <a:pt x="466" y="4323"/>
                  <a:pt x="398" y="4289"/>
                  <a:pt x="364" y="4232"/>
                </a:cubicBezTo>
                <a:cubicBezTo>
                  <a:pt x="330" y="4175"/>
                  <a:pt x="330" y="4107"/>
                  <a:pt x="353" y="4050"/>
                </a:cubicBezTo>
                <a:lnTo>
                  <a:pt x="569" y="3572"/>
                </a:lnTo>
                <a:lnTo>
                  <a:pt x="785" y="4050"/>
                </a:lnTo>
                <a:cubicBezTo>
                  <a:pt x="819" y="4107"/>
                  <a:pt x="808" y="4175"/>
                  <a:pt x="774" y="4232"/>
                </a:cubicBezTo>
                <a:close/>
                <a:moveTo>
                  <a:pt x="5359" y="2719"/>
                </a:moveTo>
                <a:lnTo>
                  <a:pt x="5359" y="3504"/>
                </a:lnTo>
                <a:cubicBezTo>
                  <a:pt x="5359" y="3709"/>
                  <a:pt x="5234" y="3902"/>
                  <a:pt x="5040" y="3993"/>
                </a:cubicBezTo>
                <a:lnTo>
                  <a:pt x="4813" y="4107"/>
                </a:lnTo>
                <a:cubicBezTo>
                  <a:pt x="3937" y="4539"/>
                  <a:pt x="2901" y="4539"/>
                  <a:pt x="2025" y="4107"/>
                </a:cubicBezTo>
                <a:lnTo>
                  <a:pt x="1798" y="3993"/>
                </a:lnTo>
                <a:cubicBezTo>
                  <a:pt x="1604" y="3891"/>
                  <a:pt x="1479" y="3698"/>
                  <a:pt x="1479" y="3504"/>
                </a:cubicBezTo>
                <a:lnTo>
                  <a:pt x="1479" y="2719"/>
                </a:lnTo>
                <a:lnTo>
                  <a:pt x="3368" y="3629"/>
                </a:lnTo>
                <a:cubicBezTo>
                  <a:pt x="3379" y="3641"/>
                  <a:pt x="3402" y="3641"/>
                  <a:pt x="3413" y="3641"/>
                </a:cubicBezTo>
                <a:lnTo>
                  <a:pt x="3459" y="3641"/>
                </a:lnTo>
                <a:lnTo>
                  <a:pt x="4836" y="2971"/>
                </a:lnTo>
                <a:lnTo>
                  <a:pt x="5359" y="2719"/>
                </a:lnTo>
                <a:close/>
                <a:moveTo>
                  <a:pt x="3413" y="3402"/>
                </a:moveTo>
                <a:lnTo>
                  <a:pt x="1422" y="2423"/>
                </a:lnTo>
                <a:cubicBezTo>
                  <a:pt x="1410" y="2419"/>
                  <a:pt x="1396" y="2416"/>
                  <a:pt x="1381" y="2416"/>
                </a:cubicBezTo>
                <a:lnTo>
                  <a:pt x="972" y="2218"/>
                </a:lnTo>
                <a:lnTo>
                  <a:pt x="2869" y="1989"/>
                </a:lnTo>
                <a:cubicBezTo>
                  <a:pt x="2940" y="2223"/>
                  <a:pt x="3154" y="2389"/>
                  <a:pt x="3413" y="2389"/>
                </a:cubicBezTo>
                <a:cubicBezTo>
                  <a:pt x="3732" y="2389"/>
                  <a:pt x="3982" y="2139"/>
                  <a:pt x="3982" y="1820"/>
                </a:cubicBezTo>
                <a:cubicBezTo>
                  <a:pt x="3982" y="1502"/>
                  <a:pt x="3732" y="1251"/>
                  <a:pt x="3413" y="1251"/>
                </a:cubicBezTo>
                <a:cubicBezTo>
                  <a:pt x="3115" y="1251"/>
                  <a:pt x="2876" y="1471"/>
                  <a:pt x="2847" y="1762"/>
                </a:cubicBezTo>
                <a:lnTo>
                  <a:pt x="590" y="2032"/>
                </a:lnTo>
                <a:lnTo>
                  <a:pt x="364" y="1923"/>
                </a:lnTo>
                <a:lnTo>
                  <a:pt x="3413" y="239"/>
                </a:lnTo>
                <a:lnTo>
                  <a:pt x="6463" y="1923"/>
                </a:lnTo>
                <a:lnTo>
                  <a:pt x="3413" y="3402"/>
                </a:lnTo>
                <a:close/>
                <a:moveTo>
                  <a:pt x="3527" y="1797"/>
                </a:moveTo>
                <a:cubicBezTo>
                  <a:pt x="3516" y="1729"/>
                  <a:pt x="3459" y="1684"/>
                  <a:pt x="3402" y="1695"/>
                </a:cubicBezTo>
                <a:lnTo>
                  <a:pt x="3082" y="1733"/>
                </a:lnTo>
                <a:cubicBezTo>
                  <a:pt x="3119" y="1584"/>
                  <a:pt x="3250" y="1479"/>
                  <a:pt x="3413" y="1479"/>
                </a:cubicBezTo>
                <a:cubicBezTo>
                  <a:pt x="3607" y="1479"/>
                  <a:pt x="3755" y="1627"/>
                  <a:pt x="3755" y="1820"/>
                </a:cubicBezTo>
                <a:cubicBezTo>
                  <a:pt x="3755" y="2014"/>
                  <a:pt x="3607" y="2162"/>
                  <a:pt x="3413" y="2162"/>
                </a:cubicBezTo>
                <a:cubicBezTo>
                  <a:pt x="3271" y="2162"/>
                  <a:pt x="3153" y="2081"/>
                  <a:pt x="3101" y="1962"/>
                </a:cubicBezTo>
                <a:lnTo>
                  <a:pt x="3425" y="1923"/>
                </a:lnTo>
                <a:cubicBezTo>
                  <a:pt x="3493" y="1911"/>
                  <a:pt x="3538" y="1854"/>
                  <a:pt x="3527" y="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pic>
        <p:nvPicPr>
          <p:cNvPr id="29" name="图形 2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64382" y="1780357"/>
            <a:ext cx="2355947" cy="2282489"/>
          </a:xfrm>
          <a:prstGeom prst="rect">
            <a:avLst/>
          </a:prstGeom>
        </p:spPr>
      </p:pic>
      <p:pic>
        <p:nvPicPr>
          <p:cNvPr id="30" name="图形 29"/>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8501334" y="1281736"/>
            <a:ext cx="1668805" cy="5296863"/>
          </a:xfrm>
          <a:prstGeom prst="rect">
            <a:avLst/>
          </a:prstGeom>
        </p:spPr>
      </p:pic>
      <p:pic>
        <p:nvPicPr>
          <p:cNvPr id="3" name="图形 2"/>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7720" y="284163"/>
            <a:ext cx="564487" cy="963212"/>
          </a:xfrm>
          <a:prstGeom prst="rect">
            <a:avLst/>
          </a:prstGeom>
        </p:spPr>
      </p:pic>
      <p:sp>
        <p:nvSpPr>
          <p:cNvPr id="35" name="矩形 34"/>
          <p:cNvSpPr/>
          <p:nvPr/>
        </p:nvSpPr>
        <p:spPr>
          <a:xfrm>
            <a:off x="141052" y="1600179"/>
            <a:ext cx="5408784" cy="1014730"/>
          </a:xfrm>
          <a:prstGeom prst="rect">
            <a:avLst/>
          </a:prstGeom>
        </p:spPr>
        <p:txBody>
          <a:bodyPr wrap="square">
            <a:spAutoFit/>
          </a:bodyPr>
          <a:lstStyle/>
          <a:p>
            <a:pPr algn="ctr"/>
            <a:r>
              <a:rPr lang="en-US" altLang="zh-CN" sz="6000" dirty="0">
                <a:solidFill>
                  <a:srgbClr val="FAAF70"/>
                </a:solidFill>
                <a:latin typeface="+mj-ea"/>
                <a:ea typeface="+mj-ea"/>
                <a:cs typeface="Roboto Black" panose="02000000000000000000" pitchFamily="2" charset="0"/>
              </a:rPr>
              <a:t>01</a:t>
            </a:r>
            <a:endParaRPr lang="zh-CN" altLang="en-US" sz="2400" dirty="0">
              <a:solidFill>
                <a:srgbClr val="FAAF70"/>
              </a:solidFill>
              <a:latin typeface="+mj-ea"/>
              <a:ea typeface="+mj-ea"/>
              <a:cs typeface="Roboto Black" panose="02000000000000000000" pitchFamily="2" charset="0"/>
            </a:endParaRPr>
          </a:p>
        </p:txBody>
      </p:sp>
      <p:sp>
        <p:nvSpPr>
          <p:cNvPr id="32" name="矩形 31"/>
          <p:cNvSpPr/>
          <p:nvPr/>
        </p:nvSpPr>
        <p:spPr>
          <a:xfrm>
            <a:off x="1231359" y="2782655"/>
            <a:ext cx="4846358" cy="768350"/>
          </a:xfrm>
          <a:prstGeom prst="rect">
            <a:avLst/>
          </a:prstGeom>
        </p:spPr>
        <p:txBody>
          <a:bodyPr wrap="square">
            <a:spAutoFit/>
          </a:bodyPr>
          <a:lstStyle/>
          <a:p>
            <a:pPr algn="ctr"/>
            <a:r>
              <a:rPr lang="en-US" altLang="zh-CN" sz="4400" b="1" dirty="0">
                <a:solidFill>
                  <a:srgbClr val="6FC183"/>
                </a:solidFill>
                <a:latin typeface="+mj-ea"/>
                <a:ea typeface="+mj-ea"/>
                <a:cs typeface="Roboto Black" panose="02000000000000000000" pitchFamily="2" charset="0"/>
              </a:rPr>
              <a:t>TÌM HIỂU VỀ GIT</a:t>
            </a:r>
            <a:endParaRPr lang="en-US" altLang="zh-CN" sz="4400" b="1" dirty="0">
              <a:solidFill>
                <a:srgbClr val="6FC183"/>
              </a:solidFill>
              <a:latin typeface="+mj-ea"/>
              <a:ea typeface="+mj-ea"/>
              <a:cs typeface="Roboto Black" panose="02000000000000000000" pitchFamily="2" charset="0"/>
            </a:endParaRPr>
          </a:p>
        </p:txBody>
      </p:sp>
      <p:pic>
        <p:nvPicPr>
          <p:cNvPr id="2" name="Picture 1" descr="git-la-gi-tai-sao-su-dung-git"/>
          <p:cNvPicPr>
            <a:picLocks noChangeAspect="1"/>
          </p:cNvPicPr>
          <p:nvPr/>
        </p:nvPicPr>
        <p:blipFill>
          <a:blip r:embed="rId19"/>
          <a:stretch>
            <a:fillRect/>
          </a:stretch>
        </p:blipFill>
        <p:spPr>
          <a:xfrm>
            <a:off x="2411730" y="3718560"/>
            <a:ext cx="2640965" cy="2552700"/>
          </a:xfrm>
          <a:prstGeom prst="rect">
            <a:avLst/>
          </a:prstGeom>
        </p:spPr>
      </p:pic>
      <p:pic>
        <p:nvPicPr>
          <p:cNvPr id="8" name="图形 18"/>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28035" y="1167130"/>
            <a:ext cx="2061210" cy="1615440"/>
          </a:xfrm>
          <a:prstGeom prst="rect">
            <a:avLst/>
          </a:prstGeom>
        </p:spPr>
      </p:pic>
      <p:pic>
        <p:nvPicPr>
          <p:cNvPr id="10" name="Picture 9" descr="logo"/>
          <p:cNvPicPr>
            <a:picLocks noChangeAspect="1"/>
          </p:cNvPicPr>
          <p:nvPr/>
        </p:nvPicPr>
        <p:blipFill>
          <a:blip r:embed="rId22"/>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23"/>
          <a:stretch>
            <a:fillRect/>
          </a:stretch>
        </p:blipFill>
        <p:spPr>
          <a:xfrm>
            <a:off x="11014710" y="0"/>
            <a:ext cx="508635" cy="700405"/>
          </a:xfrm>
          <a:prstGeom prst="rect">
            <a:avLst/>
          </a:prstGeom>
        </p:spPr>
      </p:pic>
    </p:spTree>
    <p:custDataLst>
      <p:tags r:id="rId2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strips(downLeft)">
                                      <p:cBhvr>
                                        <p:cTn id="17" dur="500"/>
                                        <p:tgtEl>
                                          <p:spTgt spid="35"/>
                                        </p:tgtEl>
                                      </p:cBhvr>
                                    </p:animEffect>
                                  </p:childTnLst>
                                </p:cTn>
                              </p:par>
                              <p:par>
                                <p:cTn id="18" presetID="18" presetClass="entr" presetSubtype="12"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down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strips(downLeft)">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animBg="1"/>
      <p:bldP spid="4" grpId="1" animBg="1"/>
      <p:bldP spid="35" grpId="0"/>
      <p:bldP spid="35" grpId="1"/>
      <p:bldP spid="32" grpId="0"/>
      <p:bldP spid="3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GIT</a:t>
            </a:r>
            <a:endParaRPr lang="en-US" altLang="zh-CN" sz="3200" b="1" dirty="0">
              <a:solidFill>
                <a:srgbClr val="FAAF70"/>
              </a:solidFill>
              <a:latin typeface="+mj-ea"/>
              <a:ea typeface="+mj-ea"/>
              <a:cs typeface="Roboto Black" panose="02000000000000000000" pitchFamily="2" charset="0"/>
            </a:endParaRPr>
          </a:p>
        </p:txBody>
      </p:sp>
      <p:grpSp>
        <p:nvGrpSpPr>
          <p:cNvPr id="39" name="Group 20"/>
          <p:cNvGrpSpPr/>
          <p:nvPr/>
        </p:nvGrpSpPr>
        <p:grpSpPr>
          <a:xfrm>
            <a:off x="800674" y="1291410"/>
            <a:ext cx="10841355" cy="4739640"/>
            <a:chOff x="1193800" y="2082800"/>
            <a:chExt cx="11029154" cy="4739872"/>
          </a:xfrm>
        </p:grpSpPr>
        <p:sp>
          <p:nvSpPr>
            <p:cNvPr id="40" name="圆 1"/>
            <p:cNvSpPr/>
            <p:nvPr/>
          </p:nvSpPr>
          <p:spPr>
            <a:xfrm>
              <a:off x="5368391" y="2523692"/>
              <a:ext cx="539094" cy="5390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Roboto Black" panose="02000000000000000000" pitchFamily="2" charset="0"/>
              </a:endParaRPr>
            </a:p>
          </p:txBody>
        </p:sp>
        <p:sp>
          <p:nvSpPr>
            <p:cNvPr id="42" name="圆 1"/>
            <p:cNvSpPr/>
            <p:nvPr/>
          </p:nvSpPr>
          <p:spPr>
            <a:xfrm>
              <a:off x="5501567" y="2669445"/>
              <a:ext cx="264985" cy="276799"/>
            </a:xfrm>
            <a:custGeom>
              <a:avLst/>
              <a:gdLst>
                <a:gd name="connsiteX0" fmla="*/ 211059 w 511774"/>
                <a:gd name="connsiteY0" fmla="*/ 191862 h 534590"/>
                <a:gd name="connsiteX1" fmla="*/ 145564 w 511774"/>
                <a:gd name="connsiteY1" fmla="*/ 345396 h 534590"/>
                <a:gd name="connsiteX2" fmla="*/ 145544 w 511774"/>
                <a:gd name="connsiteY2" fmla="*/ 345396 h 534590"/>
                <a:gd name="connsiteX3" fmla="*/ 145544 w 511774"/>
                <a:gd name="connsiteY3" fmla="*/ 345443 h 534590"/>
                <a:gd name="connsiteX4" fmla="*/ 145564 w 511774"/>
                <a:gd name="connsiteY4" fmla="*/ 345396 h 534590"/>
                <a:gd name="connsiteX5" fmla="*/ 366229 w 511774"/>
                <a:gd name="connsiteY5" fmla="*/ 345396 h 534590"/>
                <a:gd name="connsiteX6" fmla="*/ 329377 w 511774"/>
                <a:gd name="connsiteY6" fmla="*/ 259009 h 534590"/>
                <a:gd name="connsiteX7" fmla="*/ 314188 w 511774"/>
                <a:gd name="connsiteY7" fmla="*/ 294630 h 534590"/>
                <a:gd name="connsiteX8" fmla="*/ 284573 w 511774"/>
                <a:gd name="connsiteY8" fmla="*/ 314203 h 534590"/>
                <a:gd name="connsiteX9" fmla="*/ 254911 w 511774"/>
                <a:gd name="connsiteY9" fmla="*/ 294630 h 534590"/>
                <a:gd name="connsiteX10" fmla="*/ 211059 w 511774"/>
                <a:gd name="connsiteY10" fmla="*/ 161002 h 534590"/>
                <a:gd name="connsiteX11" fmla="*/ 235342 w 511774"/>
                <a:gd name="connsiteY11" fmla="*/ 177051 h 534590"/>
                <a:gd name="connsiteX12" fmla="*/ 280812 w 511774"/>
                <a:gd name="connsiteY12" fmla="*/ 283630 h 534590"/>
                <a:gd name="connsiteX13" fmla="*/ 284573 w 511774"/>
                <a:gd name="connsiteY13" fmla="*/ 286058 h 534590"/>
                <a:gd name="connsiteX14" fmla="*/ 288287 w 511774"/>
                <a:gd name="connsiteY14" fmla="*/ 283630 h 534590"/>
                <a:gd name="connsiteX15" fmla="*/ 305094 w 511774"/>
                <a:gd name="connsiteY15" fmla="*/ 244198 h 534590"/>
                <a:gd name="connsiteX16" fmla="*/ 329377 w 511774"/>
                <a:gd name="connsiteY16" fmla="*/ 228102 h 534590"/>
                <a:gd name="connsiteX17" fmla="*/ 353659 w 511774"/>
                <a:gd name="connsiteY17" fmla="*/ 244198 h 534590"/>
                <a:gd name="connsiteX18" fmla="*/ 393178 w 511774"/>
                <a:gd name="connsiteY18" fmla="*/ 336824 h 534590"/>
                <a:gd name="connsiteX19" fmla="*/ 390892 w 511774"/>
                <a:gd name="connsiteY19" fmla="*/ 361778 h 534590"/>
                <a:gd name="connsiteX20" fmla="*/ 368895 w 511774"/>
                <a:gd name="connsiteY20" fmla="*/ 373588 h 534590"/>
                <a:gd name="connsiteX21" fmla="*/ 142830 w 511774"/>
                <a:gd name="connsiteY21" fmla="*/ 373588 h 534590"/>
                <a:gd name="connsiteX22" fmla="*/ 120833 w 511774"/>
                <a:gd name="connsiteY22" fmla="*/ 361778 h 534590"/>
                <a:gd name="connsiteX23" fmla="*/ 118548 w 511774"/>
                <a:gd name="connsiteY23" fmla="*/ 336824 h 534590"/>
                <a:gd name="connsiteX24" fmla="*/ 186777 w 511774"/>
                <a:gd name="connsiteY24" fmla="*/ 177051 h 534590"/>
                <a:gd name="connsiteX25" fmla="*/ 211059 w 511774"/>
                <a:gd name="connsiteY25" fmla="*/ 161002 h 534590"/>
                <a:gd name="connsiteX26" fmla="*/ 121563 w 511774"/>
                <a:gd name="connsiteY26" fmla="*/ 32194 h 534590"/>
                <a:gd name="connsiteX27" fmla="*/ 32283 w 511774"/>
                <a:gd name="connsiteY27" fmla="*/ 121491 h 534590"/>
                <a:gd name="connsiteX28" fmla="*/ 32283 w 511774"/>
                <a:gd name="connsiteY28" fmla="*/ 413051 h 534590"/>
                <a:gd name="connsiteX29" fmla="*/ 121563 w 511774"/>
                <a:gd name="connsiteY29" fmla="*/ 502348 h 534590"/>
                <a:gd name="connsiteX30" fmla="*/ 390211 w 511774"/>
                <a:gd name="connsiteY30" fmla="*/ 502348 h 534590"/>
                <a:gd name="connsiteX31" fmla="*/ 479491 w 511774"/>
                <a:gd name="connsiteY31" fmla="*/ 413051 h 534590"/>
                <a:gd name="connsiteX32" fmla="*/ 479491 w 511774"/>
                <a:gd name="connsiteY32" fmla="*/ 121491 h 534590"/>
                <a:gd name="connsiteX33" fmla="*/ 390211 w 511774"/>
                <a:gd name="connsiteY33" fmla="*/ 32194 h 534590"/>
                <a:gd name="connsiteX34" fmla="*/ 121563 w 511774"/>
                <a:gd name="connsiteY34" fmla="*/ 0 h 534590"/>
                <a:gd name="connsiteX35" fmla="*/ 390211 w 511774"/>
                <a:gd name="connsiteY35" fmla="*/ 0 h 534590"/>
                <a:gd name="connsiteX36" fmla="*/ 511774 w 511774"/>
                <a:gd name="connsiteY36" fmla="*/ 121491 h 534590"/>
                <a:gd name="connsiteX37" fmla="*/ 511774 w 511774"/>
                <a:gd name="connsiteY37" fmla="*/ 413004 h 534590"/>
                <a:gd name="connsiteX38" fmla="*/ 390211 w 511774"/>
                <a:gd name="connsiteY38" fmla="*/ 534590 h 534590"/>
                <a:gd name="connsiteX39" fmla="*/ 121563 w 511774"/>
                <a:gd name="connsiteY39" fmla="*/ 534590 h 534590"/>
                <a:gd name="connsiteX40" fmla="*/ 0 w 511774"/>
                <a:gd name="connsiteY40" fmla="*/ 413004 h 534590"/>
                <a:gd name="connsiteX41" fmla="*/ 0 w 511774"/>
                <a:gd name="connsiteY41" fmla="*/ 121491 h 534590"/>
                <a:gd name="connsiteX42" fmla="*/ 121563 w 511774"/>
                <a:gd name="connsiteY42" fmla="*/ 0 h 5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1774" h="534590">
                  <a:moveTo>
                    <a:pt x="211059" y="191862"/>
                  </a:moveTo>
                  <a:lnTo>
                    <a:pt x="145564" y="345396"/>
                  </a:lnTo>
                  <a:lnTo>
                    <a:pt x="145544" y="345396"/>
                  </a:lnTo>
                  <a:lnTo>
                    <a:pt x="145544" y="345443"/>
                  </a:lnTo>
                  <a:lnTo>
                    <a:pt x="145564" y="345396"/>
                  </a:lnTo>
                  <a:lnTo>
                    <a:pt x="366229" y="345396"/>
                  </a:lnTo>
                  <a:lnTo>
                    <a:pt x="329377" y="259009"/>
                  </a:lnTo>
                  <a:lnTo>
                    <a:pt x="314188" y="294630"/>
                  </a:lnTo>
                  <a:cubicBezTo>
                    <a:pt x="309094" y="306679"/>
                    <a:pt x="297667" y="314203"/>
                    <a:pt x="284573" y="314203"/>
                  </a:cubicBezTo>
                  <a:cubicBezTo>
                    <a:pt x="271480" y="314203"/>
                    <a:pt x="260100" y="306679"/>
                    <a:pt x="254911" y="294630"/>
                  </a:cubicBezTo>
                  <a:close/>
                  <a:moveTo>
                    <a:pt x="211059" y="161002"/>
                  </a:moveTo>
                  <a:cubicBezTo>
                    <a:pt x="221629" y="161002"/>
                    <a:pt x="231152" y="167288"/>
                    <a:pt x="235342" y="177051"/>
                  </a:cubicBezTo>
                  <a:lnTo>
                    <a:pt x="280812" y="283630"/>
                  </a:lnTo>
                  <a:cubicBezTo>
                    <a:pt x="281717" y="285630"/>
                    <a:pt x="283288" y="286058"/>
                    <a:pt x="284573" y="286058"/>
                  </a:cubicBezTo>
                  <a:cubicBezTo>
                    <a:pt x="285811" y="286058"/>
                    <a:pt x="287430" y="285630"/>
                    <a:pt x="288287" y="283630"/>
                  </a:cubicBezTo>
                  <a:lnTo>
                    <a:pt x="305094" y="244198"/>
                  </a:lnTo>
                  <a:cubicBezTo>
                    <a:pt x="309237" y="234436"/>
                    <a:pt x="318759" y="228102"/>
                    <a:pt x="329377" y="228102"/>
                  </a:cubicBezTo>
                  <a:cubicBezTo>
                    <a:pt x="339947" y="228102"/>
                    <a:pt x="349469" y="234436"/>
                    <a:pt x="353659" y="244198"/>
                  </a:cubicBezTo>
                  <a:lnTo>
                    <a:pt x="393178" y="336824"/>
                  </a:lnTo>
                  <a:cubicBezTo>
                    <a:pt x="396701" y="345015"/>
                    <a:pt x="395844" y="354396"/>
                    <a:pt x="390892" y="361778"/>
                  </a:cubicBezTo>
                  <a:cubicBezTo>
                    <a:pt x="386036" y="369207"/>
                    <a:pt x="377799" y="373588"/>
                    <a:pt x="368895" y="373588"/>
                  </a:cubicBezTo>
                  <a:lnTo>
                    <a:pt x="142830" y="373588"/>
                  </a:lnTo>
                  <a:cubicBezTo>
                    <a:pt x="133974" y="373588"/>
                    <a:pt x="125690" y="369207"/>
                    <a:pt x="120833" y="361778"/>
                  </a:cubicBezTo>
                  <a:cubicBezTo>
                    <a:pt x="115882" y="354349"/>
                    <a:pt x="115072" y="345015"/>
                    <a:pt x="118548" y="336824"/>
                  </a:cubicBezTo>
                  <a:lnTo>
                    <a:pt x="186777" y="177051"/>
                  </a:lnTo>
                  <a:cubicBezTo>
                    <a:pt x="190919" y="167288"/>
                    <a:pt x="200442" y="161002"/>
                    <a:pt x="211059" y="161002"/>
                  </a:cubicBezTo>
                  <a:close/>
                  <a:moveTo>
                    <a:pt x="121563" y="32194"/>
                  </a:moveTo>
                  <a:cubicBezTo>
                    <a:pt x="72328" y="32194"/>
                    <a:pt x="32283" y="72247"/>
                    <a:pt x="32283" y="121491"/>
                  </a:cubicBezTo>
                  <a:lnTo>
                    <a:pt x="32283" y="413051"/>
                  </a:lnTo>
                  <a:cubicBezTo>
                    <a:pt x="32283" y="462296"/>
                    <a:pt x="72328" y="502348"/>
                    <a:pt x="121563" y="502348"/>
                  </a:cubicBezTo>
                  <a:lnTo>
                    <a:pt x="390211" y="502348"/>
                  </a:lnTo>
                  <a:cubicBezTo>
                    <a:pt x="439446" y="502348"/>
                    <a:pt x="479491" y="462296"/>
                    <a:pt x="479491" y="413051"/>
                  </a:cubicBezTo>
                  <a:lnTo>
                    <a:pt x="479491" y="121491"/>
                  </a:lnTo>
                  <a:cubicBezTo>
                    <a:pt x="479491" y="72247"/>
                    <a:pt x="439446" y="32194"/>
                    <a:pt x="390211" y="32194"/>
                  </a:cubicBezTo>
                  <a:close/>
                  <a:moveTo>
                    <a:pt x="121563" y="0"/>
                  </a:moveTo>
                  <a:lnTo>
                    <a:pt x="390211" y="0"/>
                  </a:lnTo>
                  <a:cubicBezTo>
                    <a:pt x="457254" y="0"/>
                    <a:pt x="511774" y="54530"/>
                    <a:pt x="511774" y="121491"/>
                  </a:cubicBezTo>
                  <a:lnTo>
                    <a:pt x="511774" y="413004"/>
                  </a:lnTo>
                  <a:cubicBezTo>
                    <a:pt x="511774" y="480060"/>
                    <a:pt x="457254" y="534590"/>
                    <a:pt x="390211" y="534590"/>
                  </a:cubicBezTo>
                  <a:lnTo>
                    <a:pt x="121563" y="534590"/>
                  </a:lnTo>
                  <a:cubicBezTo>
                    <a:pt x="54520" y="534590"/>
                    <a:pt x="0" y="480060"/>
                    <a:pt x="0" y="413004"/>
                  </a:cubicBezTo>
                  <a:lnTo>
                    <a:pt x="0" y="121491"/>
                  </a:lnTo>
                  <a:cubicBezTo>
                    <a:pt x="0" y="54530"/>
                    <a:pt x="54520" y="0"/>
                    <a:pt x="12156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cs typeface="Roboto Black" panose="02000000000000000000" pitchFamily="2" charset="0"/>
              </a:endParaRPr>
            </a:p>
          </p:txBody>
        </p:sp>
        <p:sp>
          <p:nvSpPr>
            <p:cNvPr id="57" name="矩形 56"/>
            <p:cNvSpPr>
              <a:spLocks noChangeArrowheads="1"/>
            </p:cNvSpPr>
            <p:nvPr/>
          </p:nvSpPr>
          <p:spPr bwMode="auto">
            <a:xfrm>
              <a:off x="6040821" y="2639120"/>
              <a:ext cx="2853398" cy="30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spcBef>
                  <a:spcPct val="0"/>
                </a:spcBef>
              </a:pPr>
              <a:r>
                <a:rPr lang="en-US" altLang="zh-CN" sz="2000" dirty="0">
                  <a:solidFill>
                    <a:schemeClr val="accent1"/>
                  </a:solidFill>
                  <a:latin typeface="Roboto Black" panose="02000000000000000000" pitchFamily="2" charset="0"/>
                  <a:ea typeface="Roboto Black" panose="02000000000000000000" pitchFamily="2" charset="0"/>
                  <a:cs typeface="Manrope SemiBold" charset="0"/>
                  <a:sym typeface="+mn-lt"/>
                </a:rPr>
                <a:t>GIT LÀ GÌ?</a:t>
              </a:r>
              <a:endParaRPr lang="en-US" altLang="zh-CN" sz="2000" dirty="0">
                <a:solidFill>
                  <a:schemeClr val="accent1"/>
                </a:solidFill>
                <a:latin typeface="Roboto Black" panose="02000000000000000000" pitchFamily="2" charset="0"/>
                <a:ea typeface="Roboto Black" panose="02000000000000000000" pitchFamily="2" charset="0"/>
                <a:cs typeface="Manrope SemiBold" charset="0"/>
                <a:sym typeface="+mn-lt"/>
              </a:endParaRPr>
            </a:p>
          </p:txBody>
        </p:sp>
        <p:sp>
          <p:nvSpPr>
            <p:cNvPr id="58" name="文本框 26"/>
            <p:cNvSpPr txBox="1"/>
            <p:nvPr/>
          </p:nvSpPr>
          <p:spPr>
            <a:xfrm>
              <a:off x="5792672" y="3086149"/>
              <a:ext cx="6430282" cy="3736523"/>
            </a:xfrm>
            <a:prstGeom prst="rect">
              <a:avLst/>
            </a:prstGeom>
            <a:noFill/>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87425" fontAlgn="base">
                <a:lnSpc>
                  <a:spcPct val="150000"/>
                </a:lnSpc>
                <a:spcBef>
                  <a:spcPct val="0"/>
                </a:spcBef>
                <a:spcAft>
                  <a:spcPct val="0"/>
                </a:spcAft>
                <a:defRPr/>
              </a:pPr>
              <a:r>
                <a:rPr lang="zh-CN" altLang="en-US"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Git là một hệ thống quản lý phiên bản phân tán (Distributed Version Control System – DVCS),  được phát triển bởi Linus Torvalds vào năm 2005, ban đầu dành cho việc phát triển nhân Linux. Hiện nay nó là một trong những hệ thống quản lý phiên bản phân tán phổ biến nhất hiện nay. Git cung cấp cho mỗi lập trình viên kho lưu trữ (repository) riêng chứa toàn bộ lịch sử thay đổi.</a:t>
              </a:r>
              <a:endParaRPr lang="zh-CN" altLang="en-US"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62" name="椭圆 61"/>
            <p:cNvSpPr/>
            <p:nvPr/>
          </p:nvSpPr>
          <p:spPr>
            <a:xfrm>
              <a:off x="1562100" y="2222500"/>
              <a:ext cx="3556000" cy="3556000"/>
            </a:xfrm>
            <a:prstGeom prst="ellipse">
              <a:avLst/>
            </a:prstGeom>
            <a:solidFill>
              <a:srgbClr val="FFFFFF">
                <a:alpha val="54902"/>
              </a:srgbClr>
            </a:solidFill>
            <a:ln w="53975">
              <a:noFill/>
            </a:ln>
            <a:effectLst/>
          </p:spPr>
          <p:txBody>
            <a:bodyPr vert="horz" wrap="square" lIns="45714" tIns="22857" rIns="45714" bIns="2285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endParaRPr lang="zh-CN" altLang="en-US" sz="900">
                <a:solidFill>
                  <a:srgbClr val="172144"/>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3" name="椭圆 62"/>
            <p:cNvSpPr/>
            <p:nvPr/>
          </p:nvSpPr>
          <p:spPr>
            <a:xfrm>
              <a:off x="1193800" y="2082800"/>
              <a:ext cx="736600" cy="736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Roboto Black" panose="02000000000000000000" pitchFamily="2" charset="0"/>
              </a:endParaRPr>
            </a:p>
          </p:txBody>
        </p:sp>
        <p:sp>
          <p:nvSpPr>
            <p:cNvPr id="64" name="Freeform 79"/>
            <p:cNvSpPr>
              <a:spLocks noChangeArrowheads="1"/>
            </p:cNvSpPr>
            <p:nvPr/>
          </p:nvSpPr>
          <p:spPr bwMode="auto">
            <a:xfrm>
              <a:off x="1398337" y="2280038"/>
              <a:ext cx="327524" cy="342124"/>
            </a:xfrm>
            <a:custGeom>
              <a:avLst/>
              <a:gdLst>
                <a:gd name="connsiteX0" fmla="*/ 256978 w 514056"/>
                <a:gd name="connsiteY0" fmla="*/ 195458 h 536971"/>
                <a:gd name="connsiteX1" fmla="*/ 172648 w 514056"/>
                <a:gd name="connsiteY1" fmla="*/ 279865 h 536971"/>
                <a:gd name="connsiteX2" fmla="*/ 256978 w 514056"/>
                <a:gd name="connsiteY2" fmla="*/ 364178 h 536971"/>
                <a:gd name="connsiteX3" fmla="*/ 341307 w 514056"/>
                <a:gd name="connsiteY3" fmla="*/ 279818 h 536971"/>
                <a:gd name="connsiteX4" fmla="*/ 256978 w 514056"/>
                <a:gd name="connsiteY4" fmla="*/ 195458 h 536971"/>
                <a:gd name="connsiteX5" fmla="*/ 256978 w 514056"/>
                <a:gd name="connsiteY5" fmla="*/ 163085 h 536971"/>
                <a:gd name="connsiteX6" fmla="*/ 373687 w 514056"/>
                <a:gd name="connsiteY6" fmla="*/ 279818 h 536971"/>
                <a:gd name="connsiteX7" fmla="*/ 256978 w 514056"/>
                <a:gd name="connsiteY7" fmla="*/ 396503 h 536971"/>
                <a:gd name="connsiteX8" fmla="*/ 140269 w 514056"/>
                <a:gd name="connsiteY8" fmla="*/ 279818 h 536971"/>
                <a:gd name="connsiteX9" fmla="*/ 256978 w 514056"/>
                <a:gd name="connsiteY9" fmla="*/ 163085 h 536971"/>
                <a:gd name="connsiteX10" fmla="*/ 122050 w 514056"/>
                <a:gd name="connsiteY10" fmla="*/ 32287 h 536971"/>
                <a:gd name="connsiteX11" fmla="*/ 32381 w 514056"/>
                <a:gd name="connsiteY11" fmla="*/ 122004 h 536971"/>
                <a:gd name="connsiteX12" fmla="*/ 32381 w 514056"/>
                <a:gd name="connsiteY12" fmla="*/ 414872 h 536971"/>
                <a:gd name="connsiteX13" fmla="*/ 122050 w 514056"/>
                <a:gd name="connsiteY13" fmla="*/ 504589 h 536971"/>
                <a:gd name="connsiteX14" fmla="*/ 391959 w 514056"/>
                <a:gd name="connsiteY14" fmla="*/ 504589 h 536971"/>
                <a:gd name="connsiteX15" fmla="*/ 481675 w 514056"/>
                <a:gd name="connsiteY15" fmla="*/ 414872 h 536971"/>
                <a:gd name="connsiteX16" fmla="*/ 481675 w 514056"/>
                <a:gd name="connsiteY16" fmla="*/ 122004 h 536971"/>
                <a:gd name="connsiteX17" fmla="*/ 391959 w 514056"/>
                <a:gd name="connsiteY17" fmla="*/ 32287 h 536971"/>
                <a:gd name="connsiteX18" fmla="*/ 122050 w 514056"/>
                <a:gd name="connsiteY18" fmla="*/ 0 h 536971"/>
                <a:gd name="connsiteX19" fmla="*/ 391959 w 514056"/>
                <a:gd name="connsiteY19" fmla="*/ 0 h 536971"/>
                <a:gd name="connsiteX20" fmla="*/ 514056 w 514056"/>
                <a:gd name="connsiteY20" fmla="*/ 122004 h 536971"/>
                <a:gd name="connsiteX21" fmla="*/ 514056 w 514056"/>
                <a:gd name="connsiteY21" fmla="*/ 414872 h 536971"/>
                <a:gd name="connsiteX22" fmla="*/ 391959 w 514056"/>
                <a:gd name="connsiteY22" fmla="*/ 536971 h 536971"/>
                <a:gd name="connsiteX23" fmla="*/ 122050 w 514056"/>
                <a:gd name="connsiteY23" fmla="*/ 536971 h 536971"/>
                <a:gd name="connsiteX24" fmla="*/ 0 w 514056"/>
                <a:gd name="connsiteY24" fmla="*/ 414872 h 536971"/>
                <a:gd name="connsiteX25" fmla="*/ 0 w 514056"/>
                <a:gd name="connsiteY25" fmla="*/ 122004 h 536971"/>
                <a:gd name="connsiteX26" fmla="*/ 122050 w 514056"/>
                <a:gd name="connsiteY26" fmla="*/ 0 h 53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056" h="536971">
                  <a:moveTo>
                    <a:pt x="256978" y="195458"/>
                  </a:moveTo>
                  <a:cubicBezTo>
                    <a:pt x="210504" y="195458"/>
                    <a:pt x="172648" y="233353"/>
                    <a:pt x="172648" y="279865"/>
                  </a:cubicBezTo>
                  <a:cubicBezTo>
                    <a:pt x="172648" y="326330"/>
                    <a:pt x="210504" y="364178"/>
                    <a:pt x="256978" y="364178"/>
                  </a:cubicBezTo>
                  <a:cubicBezTo>
                    <a:pt x="303452" y="364178"/>
                    <a:pt x="341307" y="326282"/>
                    <a:pt x="341307" y="279818"/>
                  </a:cubicBezTo>
                  <a:cubicBezTo>
                    <a:pt x="341307" y="233306"/>
                    <a:pt x="303452" y="195458"/>
                    <a:pt x="256978" y="195458"/>
                  </a:cubicBezTo>
                  <a:close/>
                  <a:moveTo>
                    <a:pt x="256978" y="163085"/>
                  </a:moveTo>
                  <a:cubicBezTo>
                    <a:pt x="321308" y="163085"/>
                    <a:pt x="373687" y="215453"/>
                    <a:pt x="373687" y="279818"/>
                  </a:cubicBezTo>
                  <a:cubicBezTo>
                    <a:pt x="373687" y="344135"/>
                    <a:pt x="321308" y="396503"/>
                    <a:pt x="256978" y="396503"/>
                  </a:cubicBezTo>
                  <a:cubicBezTo>
                    <a:pt x="192648" y="396503"/>
                    <a:pt x="140269" y="344135"/>
                    <a:pt x="140269" y="279818"/>
                  </a:cubicBezTo>
                  <a:cubicBezTo>
                    <a:pt x="140269" y="215453"/>
                    <a:pt x="192648" y="163085"/>
                    <a:pt x="256978" y="163085"/>
                  </a:cubicBezTo>
                  <a:close/>
                  <a:moveTo>
                    <a:pt x="122050" y="32287"/>
                  </a:moveTo>
                  <a:cubicBezTo>
                    <a:pt x="72620" y="32287"/>
                    <a:pt x="32381" y="72526"/>
                    <a:pt x="32381" y="122004"/>
                  </a:cubicBezTo>
                  <a:lnTo>
                    <a:pt x="32381" y="414872"/>
                  </a:lnTo>
                  <a:cubicBezTo>
                    <a:pt x="32381" y="464349"/>
                    <a:pt x="72620" y="504589"/>
                    <a:pt x="122050" y="504589"/>
                  </a:cubicBezTo>
                  <a:lnTo>
                    <a:pt x="391959" y="504589"/>
                  </a:lnTo>
                  <a:cubicBezTo>
                    <a:pt x="441436" y="504589"/>
                    <a:pt x="481675" y="464349"/>
                    <a:pt x="481675" y="414872"/>
                  </a:cubicBezTo>
                  <a:lnTo>
                    <a:pt x="481675" y="122004"/>
                  </a:lnTo>
                  <a:cubicBezTo>
                    <a:pt x="481675" y="72526"/>
                    <a:pt x="441436" y="32287"/>
                    <a:pt x="391959" y="32287"/>
                  </a:cubicBezTo>
                  <a:close/>
                  <a:moveTo>
                    <a:pt x="122050" y="0"/>
                  </a:moveTo>
                  <a:lnTo>
                    <a:pt x="391959" y="0"/>
                  </a:lnTo>
                  <a:cubicBezTo>
                    <a:pt x="459293" y="0"/>
                    <a:pt x="514056" y="54764"/>
                    <a:pt x="514056" y="122004"/>
                  </a:cubicBezTo>
                  <a:lnTo>
                    <a:pt x="514056" y="414872"/>
                  </a:lnTo>
                  <a:cubicBezTo>
                    <a:pt x="514056" y="482207"/>
                    <a:pt x="459293" y="536971"/>
                    <a:pt x="391959" y="536971"/>
                  </a:cubicBezTo>
                  <a:lnTo>
                    <a:pt x="122050" y="536971"/>
                  </a:lnTo>
                  <a:cubicBezTo>
                    <a:pt x="54763" y="536971"/>
                    <a:pt x="0" y="482207"/>
                    <a:pt x="0" y="414872"/>
                  </a:cubicBezTo>
                  <a:lnTo>
                    <a:pt x="0" y="122004"/>
                  </a:lnTo>
                  <a:cubicBezTo>
                    <a:pt x="0" y="54764"/>
                    <a:pt x="54763" y="0"/>
                    <a:pt x="12205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65" name="任意多边形: 形状 64"/>
            <p:cNvSpPr/>
            <p:nvPr/>
          </p:nvSpPr>
          <p:spPr>
            <a:xfrm>
              <a:off x="4658573" y="2590800"/>
              <a:ext cx="448298" cy="922868"/>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Roboto Black" panose="02000000000000000000" pitchFamily="2" charset="0"/>
              </a:endParaRPr>
            </a:p>
          </p:txBody>
        </p:sp>
      </p:grpSp>
      <p:pic>
        <p:nvPicPr>
          <p:cNvPr id="14"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995353" y="1964702"/>
            <a:ext cx="2777352" cy="3888293"/>
          </a:xfrm>
          <a:prstGeom prst="rect">
            <a:avLst/>
          </a:prstGeom>
        </p:spPr>
      </p:pic>
      <p:pic>
        <p:nvPicPr>
          <p:cNvPr id="10" name="Picture 9" descr="logo"/>
          <p:cNvPicPr>
            <a:picLocks noChangeAspect="1"/>
          </p:cNvPicPr>
          <p:nvPr/>
        </p:nvPicPr>
        <p:blipFill>
          <a:blip r:embed="rId3"/>
          <a:stretch>
            <a:fillRect/>
          </a:stretch>
        </p:blipFill>
        <p:spPr>
          <a:xfrm>
            <a:off x="11523345" y="0"/>
            <a:ext cx="668655" cy="666115"/>
          </a:xfrm>
          <a:prstGeom prst="rect">
            <a:avLst/>
          </a:prstGeom>
        </p:spPr>
      </p:pic>
      <p:pic>
        <p:nvPicPr>
          <p:cNvPr id="11" name="Picture 10" descr="Logo-Truong-Cao-dang-Ky-thuat-Cao-Thang"/>
          <p:cNvPicPr>
            <a:picLocks noChangeAspect="1"/>
          </p:cNvPicPr>
          <p:nvPr/>
        </p:nvPicPr>
        <p:blipFill>
          <a:blip r:embed="rId4"/>
          <a:stretch>
            <a:fillRect/>
          </a:stretch>
        </p:blipFill>
        <p:spPr>
          <a:xfrm>
            <a:off x="11014710" y="0"/>
            <a:ext cx="508635" cy="70040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 1"/>
          <p:cNvSpPr/>
          <p:nvPr/>
        </p:nvSpPr>
        <p:spPr>
          <a:xfrm>
            <a:off x="4903318" y="3437901"/>
            <a:ext cx="529915" cy="5390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Roboto Black" panose="02000000000000000000" pitchFamily="2" charset="0"/>
            </a:endParaRPr>
          </a:p>
        </p:txBody>
      </p:sp>
      <p:sp>
        <p:nvSpPr>
          <p:cNvPr id="37" name="矩形 36"/>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GIT</a:t>
            </a:r>
            <a:endParaRPr lang="en-US" altLang="zh-CN" sz="3200" b="1" dirty="0">
              <a:solidFill>
                <a:srgbClr val="FAAF70"/>
              </a:solidFill>
              <a:latin typeface="+mj-ea"/>
              <a:ea typeface="+mj-ea"/>
              <a:cs typeface="Roboto Black" panose="02000000000000000000" pitchFamily="2" charset="0"/>
            </a:endParaRPr>
          </a:p>
        </p:txBody>
      </p:sp>
      <p:grpSp>
        <p:nvGrpSpPr>
          <p:cNvPr id="39" name="Group 20"/>
          <p:cNvGrpSpPr/>
          <p:nvPr/>
        </p:nvGrpSpPr>
        <p:grpSpPr>
          <a:xfrm>
            <a:off x="820994" y="529590"/>
            <a:ext cx="10745470" cy="4348754"/>
            <a:chOff x="1193800" y="1429533"/>
            <a:chExt cx="10931608" cy="4348967"/>
          </a:xfrm>
        </p:grpSpPr>
        <p:sp>
          <p:nvSpPr>
            <p:cNvPr id="40" name="圆 1"/>
            <p:cNvSpPr/>
            <p:nvPr/>
          </p:nvSpPr>
          <p:spPr>
            <a:xfrm>
              <a:off x="5346427" y="1429533"/>
              <a:ext cx="539094" cy="5390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Roboto Black" panose="02000000000000000000" pitchFamily="2" charset="0"/>
              </a:endParaRPr>
            </a:p>
          </p:txBody>
        </p:sp>
        <p:sp>
          <p:nvSpPr>
            <p:cNvPr id="42" name="圆 1"/>
            <p:cNvSpPr/>
            <p:nvPr/>
          </p:nvSpPr>
          <p:spPr>
            <a:xfrm>
              <a:off x="5486709" y="1560045"/>
              <a:ext cx="264985" cy="276799"/>
            </a:xfrm>
            <a:custGeom>
              <a:avLst/>
              <a:gdLst>
                <a:gd name="connsiteX0" fmla="*/ 211059 w 511774"/>
                <a:gd name="connsiteY0" fmla="*/ 191862 h 534590"/>
                <a:gd name="connsiteX1" fmla="*/ 145564 w 511774"/>
                <a:gd name="connsiteY1" fmla="*/ 345396 h 534590"/>
                <a:gd name="connsiteX2" fmla="*/ 145544 w 511774"/>
                <a:gd name="connsiteY2" fmla="*/ 345396 h 534590"/>
                <a:gd name="connsiteX3" fmla="*/ 145544 w 511774"/>
                <a:gd name="connsiteY3" fmla="*/ 345443 h 534590"/>
                <a:gd name="connsiteX4" fmla="*/ 145564 w 511774"/>
                <a:gd name="connsiteY4" fmla="*/ 345396 h 534590"/>
                <a:gd name="connsiteX5" fmla="*/ 366229 w 511774"/>
                <a:gd name="connsiteY5" fmla="*/ 345396 h 534590"/>
                <a:gd name="connsiteX6" fmla="*/ 329377 w 511774"/>
                <a:gd name="connsiteY6" fmla="*/ 259009 h 534590"/>
                <a:gd name="connsiteX7" fmla="*/ 314188 w 511774"/>
                <a:gd name="connsiteY7" fmla="*/ 294630 h 534590"/>
                <a:gd name="connsiteX8" fmla="*/ 284573 w 511774"/>
                <a:gd name="connsiteY8" fmla="*/ 314203 h 534590"/>
                <a:gd name="connsiteX9" fmla="*/ 254911 w 511774"/>
                <a:gd name="connsiteY9" fmla="*/ 294630 h 534590"/>
                <a:gd name="connsiteX10" fmla="*/ 211059 w 511774"/>
                <a:gd name="connsiteY10" fmla="*/ 161002 h 534590"/>
                <a:gd name="connsiteX11" fmla="*/ 235342 w 511774"/>
                <a:gd name="connsiteY11" fmla="*/ 177051 h 534590"/>
                <a:gd name="connsiteX12" fmla="*/ 280812 w 511774"/>
                <a:gd name="connsiteY12" fmla="*/ 283630 h 534590"/>
                <a:gd name="connsiteX13" fmla="*/ 284573 w 511774"/>
                <a:gd name="connsiteY13" fmla="*/ 286058 h 534590"/>
                <a:gd name="connsiteX14" fmla="*/ 288287 w 511774"/>
                <a:gd name="connsiteY14" fmla="*/ 283630 h 534590"/>
                <a:gd name="connsiteX15" fmla="*/ 305094 w 511774"/>
                <a:gd name="connsiteY15" fmla="*/ 244198 h 534590"/>
                <a:gd name="connsiteX16" fmla="*/ 329377 w 511774"/>
                <a:gd name="connsiteY16" fmla="*/ 228102 h 534590"/>
                <a:gd name="connsiteX17" fmla="*/ 353659 w 511774"/>
                <a:gd name="connsiteY17" fmla="*/ 244198 h 534590"/>
                <a:gd name="connsiteX18" fmla="*/ 393178 w 511774"/>
                <a:gd name="connsiteY18" fmla="*/ 336824 h 534590"/>
                <a:gd name="connsiteX19" fmla="*/ 390892 w 511774"/>
                <a:gd name="connsiteY19" fmla="*/ 361778 h 534590"/>
                <a:gd name="connsiteX20" fmla="*/ 368895 w 511774"/>
                <a:gd name="connsiteY20" fmla="*/ 373588 h 534590"/>
                <a:gd name="connsiteX21" fmla="*/ 142830 w 511774"/>
                <a:gd name="connsiteY21" fmla="*/ 373588 h 534590"/>
                <a:gd name="connsiteX22" fmla="*/ 120833 w 511774"/>
                <a:gd name="connsiteY22" fmla="*/ 361778 h 534590"/>
                <a:gd name="connsiteX23" fmla="*/ 118548 w 511774"/>
                <a:gd name="connsiteY23" fmla="*/ 336824 h 534590"/>
                <a:gd name="connsiteX24" fmla="*/ 186777 w 511774"/>
                <a:gd name="connsiteY24" fmla="*/ 177051 h 534590"/>
                <a:gd name="connsiteX25" fmla="*/ 211059 w 511774"/>
                <a:gd name="connsiteY25" fmla="*/ 161002 h 534590"/>
                <a:gd name="connsiteX26" fmla="*/ 121563 w 511774"/>
                <a:gd name="connsiteY26" fmla="*/ 32194 h 534590"/>
                <a:gd name="connsiteX27" fmla="*/ 32283 w 511774"/>
                <a:gd name="connsiteY27" fmla="*/ 121491 h 534590"/>
                <a:gd name="connsiteX28" fmla="*/ 32283 w 511774"/>
                <a:gd name="connsiteY28" fmla="*/ 413051 h 534590"/>
                <a:gd name="connsiteX29" fmla="*/ 121563 w 511774"/>
                <a:gd name="connsiteY29" fmla="*/ 502348 h 534590"/>
                <a:gd name="connsiteX30" fmla="*/ 390211 w 511774"/>
                <a:gd name="connsiteY30" fmla="*/ 502348 h 534590"/>
                <a:gd name="connsiteX31" fmla="*/ 479491 w 511774"/>
                <a:gd name="connsiteY31" fmla="*/ 413051 h 534590"/>
                <a:gd name="connsiteX32" fmla="*/ 479491 w 511774"/>
                <a:gd name="connsiteY32" fmla="*/ 121491 h 534590"/>
                <a:gd name="connsiteX33" fmla="*/ 390211 w 511774"/>
                <a:gd name="connsiteY33" fmla="*/ 32194 h 534590"/>
                <a:gd name="connsiteX34" fmla="*/ 121563 w 511774"/>
                <a:gd name="connsiteY34" fmla="*/ 0 h 534590"/>
                <a:gd name="connsiteX35" fmla="*/ 390211 w 511774"/>
                <a:gd name="connsiteY35" fmla="*/ 0 h 534590"/>
                <a:gd name="connsiteX36" fmla="*/ 511774 w 511774"/>
                <a:gd name="connsiteY36" fmla="*/ 121491 h 534590"/>
                <a:gd name="connsiteX37" fmla="*/ 511774 w 511774"/>
                <a:gd name="connsiteY37" fmla="*/ 413004 h 534590"/>
                <a:gd name="connsiteX38" fmla="*/ 390211 w 511774"/>
                <a:gd name="connsiteY38" fmla="*/ 534590 h 534590"/>
                <a:gd name="connsiteX39" fmla="*/ 121563 w 511774"/>
                <a:gd name="connsiteY39" fmla="*/ 534590 h 534590"/>
                <a:gd name="connsiteX40" fmla="*/ 0 w 511774"/>
                <a:gd name="connsiteY40" fmla="*/ 413004 h 534590"/>
                <a:gd name="connsiteX41" fmla="*/ 0 w 511774"/>
                <a:gd name="connsiteY41" fmla="*/ 121491 h 534590"/>
                <a:gd name="connsiteX42" fmla="*/ 121563 w 511774"/>
                <a:gd name="connsiteY42" fmla="*/ 0 h 5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1774" h="534590">
                  <a:moveTo>
                    <a:pt x="211059" y="191862"/>
                  </a:moveTo>
                  <a:lnTo>
                    <a:pt x="145564" y="345396"/>
                  </a:lnTo>
                  <a:lnTo>
                    <a:pt x="145544" y="345396"/>
                  </a:lnTo>
                  <a:lnTo>
                    <a:pt x="145544" y="345443"/>
                  </a:lnTo>
                  <a:lnTo>
                    <a:pt x="145564" y="345396"/>
                  </a:lnTo>
                  <a:lnTo>
                    <a:pt x="366229" y="345396"/>
                  </a:lnTo>
                  <a:lnTo>
                    <a:pt x="329377" y="259009"/>
                  </a:lnTo>
                  <a:lnTo>
                    <a:pt x="314188" y="294630"/>
                  </a:lnTo>
                  <a:cubicBezTo>
                    <a:pt x="309094" y="306679"/>
                    <a:pt x="297667" y="314203"/>
                    <a:pt x="284573" y="314203"/>
                  </a:cubicBezTo>
                  <a:cubicBezTo>
                    <a:pt x="271480" y="314203"/>
                    <a:pt x="260100" y="306679"/>
                    <a:pt x="254911" y="294630"/>
                  </a:cubicBezTo>
                  <a:close/>
                  <a:moveTo>
                    <a:pt x="211059" y="161002"/>
                  </a:moveTo>
                  <a:cubicBezTo>
                    <a:pt x="221629" y="161002"/>
                    <a:pt x="231152" y="167288"/>
                    <a:pt x="235342" y="177051"/>
                  </a:cubicBezTo>
                  <a:lnTo>
                    <a:pt x="280812" y="283630"/>
                  </a:lnTo>
                  <a:cubicBezTo>
                    <a:pt x="281717" y="285630"/>
                    <a:pt x="283288" y="286058"/>
                    <a:pt x="284573" y="286058"/>
                  </a:cubicBezTo>
                  <a:cubicBezTo>
                    <a:pt x="285811" y="286058"/>
                    <a:pt x="287430" y="285630"/>
                    <a:pt x="288287" y="283630"/>
                  </a:cubicBezTo>
                  <a:lnTo>
                    <a:pt x="305094" y="244198"/>
                  </a:lnTo>
                  <a:cubicBezTo>
                    <a:pt x="309237" y="234436"/>
                    <a:pt x="318759" y="228102"/>
                    <a:pt x="329377" y="228102"/>
                  </a:cubicBezTo>
                  <a:cubicBezTo>
                    <a:pt x="339947" y="228102"/>
                    <a:pt x="349469" y="234436"/>
                    <a:pt x="353659" y="244198"/>
                  </a:cubicBezTo>
                  <a:lnTo>
                    <a:pt x="393178" y="336824"/>
                  </a:lnTo>
                  <a:cubicBezTo>
                    <a:pt x="396701" y="345015"/>
                    <a:pt x="395844" y="354396"/>
                    <a:pt x="390892" y="361778"/>
                  </a:cubicBezTo>
                  <a:cubicBezTo>
                    <a:pt x="386036" y="369207"/>
                    <a:pt x="377799" y="373588"/>
                    <a:pt x="368895" y="373588"/>
                  </a:cubicBezTo>
                  <a:lnTo>
                    <a:pt x="142830" y="373588"/>
                  </a:lnTo>
                  <a:cubicBezTo>
                    <a:pt x="133974" y="373588"/>
                    <a:pt x="125690" y="369207"/>
                    <a:pt x="120833" y="361778"/>
                  </a:cubicBezTo>
                  <a:cubicBezTo>
                    <a:pt x="115882" y="354349"/>
                    <a:pt x="115072" y="345015"/>
                    <a:pt x="118548" y="336824"/>
                  </a:cubicBezTo>
                  <a:lnTo>
                    <a:pt x="186777" y="177051"/>
                  </a:lnTo>
                  <a:cubicBezTo>
                    <a:pt x="190919" y="167288"/>
                    <a:pt x="200442" y="161002"/>
                    <a:pt x="211059" y="161002"/>
                  </a:cubicBezTo>
                  <a:close/>
                  <a:moveTo>
                    <a:pt x="121563" y="32194"/>
                  </a:moveTo>
                  <a:cubicBezTo>
                    <a:pt x="72328" y="32194"/>
                    <a:pt x="32283" y="72247"/>
                    <a:pt x="32283" y="121491"/>
                  </a:cubicBezTo>
                  <a:lnTo>
                    <a:pt x="32283" y="413051"/>
                  </a:lnTo>
                  <a:cubicBezTo>
                    <a:pt x="32283" y="462296"/>
                    <a:pt x="72328" y="502348"/>
                    <a:pt x="121563" y="502348"/>
                  </a:cubicBezTo>
                  <a:lnTo>
                    <a:pt x="390211" y="502348"/>
                  </a:lnTo>
                  <a:cubicBezTo>
                    <a:pt x="439446" y="502348"/>
                    <a:pt x="479491" y="462296"/>
                    <a:pt x="479491" y="413051"/>
                  </a:cubicBezTo>
                  <a:lnTo>
                    <a:pt x="479491" y="121491"/>
                  </a:lnTo>
                  <a:cubicBezTo>
                    <a:pt x="479491" y="72247"/>
                    <a:pt x="439446" y="32194"/>
                    <a:pt x="390211" y="32194"/>
                  </a:cubicBezTo>
                  <a:close/>
                  <a:moveTo>
                    <a:pt x="121563" y="0"/>
                  </a:moveTo>
                  <a:lnTo>
                    <a:pt x="390211" y="0"/>
                  </a:lnTo>
                  <a:cubicBezTo>
                    <a:pt x="457254" y="0"/>
                    <a:pt x="511774" y="54530"/>
                    <a:pt x="511774" y="121491"/>
                  </a:cubicBezTo>
                  <a:lnTo>
                    <a:pt x="511774" y="413004"/>
                  </a:lnTo>
                  <a:cubicBezTo>
                    <a:pt x="511774" y="480060"/>
                    <a:pt x="457254" y="534590"/>
                    <a:pt x="390211" y="534590"/>
                  </a:cubicBezTo>
                  <a:lnTo>
                    <a:pt x="121563" y="534590"/>
                  </a:lnTo>
                  <a:cubicBezTo>
                    <a:pt x="54520" y="534590"/>
                    <a:pt x="0" y="480060"/>
                    <a:pt x="0" y="413004"/>
                  </a:cubicBezTo>
                  <a:lnTo>
                    <a:pt x="0" y="121491"/>
                  </a:lnTo>
                  <a:cubicBezTo>
                    <a:pt x="0" y="54530"/>
                    <a:pt x="54520" y="0"/>
                    <a:pt x="12156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cs typeface="Roboto Black" panose="02000000000000000000" pitchFamily="2" charset="0"/>
              </a:endParaRPr>
            </a:p>
          </p:txBody>
        </p:sp>
        <p:sp>
          <p:nvSpPr>
            <p:cNvPr id="57" name="矩形 56"/>
            <p:cNvSpPr>
              <a:spLocks noChangeArrowheads="1"/>
            </p:cNvSpPr>
            <p:nvPr/>
          </p:nvSpPr>
          <p:spPr bwMode="auto">
            <a:xfrm>
              <a:off x="5903138" y="1560985"/>
              <a:ext cx="5246164" cy="36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buClrTx/>
                <a:buSzTx/>
                <a:buFontTx/>
              </a:pPr>
              <a:r>
                <a:rPr lang="en-US" altLang="zh-CN" sz="2400" dirty="0">
                  <a:solidFill>
                    <a:schemeClr val="accent1"/>
                  </a:solidFill>
                  <a:latin typeface="Roboto Black" panose="02000000000000000000" pitchFamily="2" charset="0"/>
                  <a:ea typeface="Roboto Black" panose="02000000000000000000" pitchFamily="2" charset="0"/>
                  <a:cs typeface="Manrope SemiBold" charset="0"/>
                  <a:sym typeface="+mn-lt"/>
                </a:rPr>
                <a:t>Version Control System – VCS là gì?</a:t>
              </a:r>
              <a:endParaRPr lang="en-US" altLang="zh-CN" sz="2400" dirty="0">
                <a:solidFill>
                  <a:schemeClr val="accent1"/>
                </a:solidFill>
                <a:latin typeface="Roboto Black" panose="02000000000000000000" pitchFamily="2" charset="0"/>
                <a:ea typeface="Roboto Black" panose="02000000000000000000" pitchFamily="2" charset="0"/>
                <a:cs typeface="Manrope SemiBold" charset="0"/>
                <a:sym typeface="+mn-lt"/>
              </a:endParaRPr>
            </a:p>
          </p:txBody>
        </p:sp>
        <p:sp>
          <p:nvSpPr>
            <p:cNvPr id="58" name="文本框 26"/>
            <p:cNvSpPr txBox="1"/>
            <p:nvPr/>
          </p:nvSpPr>
          <p:spPr>
            <a:xfrm>
              <a:off x="5363728" y="1968674"/>
              <a:ext cx="6761680" cy="1020495"/>
            </a:xfrm>
            <a:prstGeom prst="rect">
              <a:avLst/>
            </a:prstGeom>
            <a:noFill/>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87425" fontAlgn="base">
                <a:lnSpc>
                  <a:spcPct val="150000"/>
                </a:lnSpc>
                <a:spcBef>
                  <a:spcPct val="0"/>
                </a:spcBef>
                <a:spcAft>
                  <a:spcPct val="0"/>
                </a:spcAft>
                <a:defRPr/>
              </a:pPr>
              <a:r>
                <a:rPr lang="zh-CN" altLang="en-US"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VCS là viết tắt của Version Control System là hệ thống kiểm soát các phiên bản phân tán mã nguồn mở. Các VCS sẽ lưu trữ tất cả các file trong toàn bộ dự án và ghi lại toàn bộ lịch sử thay đổi của file. Mỗi sự thay đổi được lưu lại sẽ được và thành một version (phiên bản).</a:t>
              </a:r>
              <a:endParaRPr lang="zh-CN" altLang="en-US"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62" name="椭圆 61"/>
            <p:cNvSpPr/>
            <p:nvPr/>
          </p:nvSpPr>
          <p:spPr>
            <a:xfrm>
              <a:off x="1562100" y="2222500"/>
              <a:ext cx="3556000" cy="3556000"/>
            </a:xfrm>
            <a:prstGeom prst="ellipse">
              <a:avLst/>
            </a:prstGeom>
            <a:solidFill>
              <a:srgbClr val="FFFFFF">
                <a:alpha val="54902"/>
              </a:srgbClr>
            </a:solidFill>
            <a:ln w="53975">
              <a:noFill/>
            </a:ln>
            <a:effectLst/>
          </p:spPr>
          <p:txBody>
            <a:bodyPr vert="horz" wrap="square" lIns="45714" tIns="22857" rIns="45714" bIns="22857"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endParaRPr lang="zh-CN" altLang="en-US" sz="900">
                <a:solidFill>
                  <a:srgbClr val="172144"/>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3" name="椭圆 62"/>
            <p:cNvSpPr/>
            <p:nvPr/>
          </p:nvSpPr>
          <p:spPr>
            <a:xfrm>
              <a:off x="1193800" y="2082800"/>
              <a:ext cx="736600" cy="736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Roboto Black" panose="02000000000000000000" pitchFamily="2" charset="0"/>
              </a:endParaRPr>
            </a:p>
          </p:txBody>
        </p:sp>
        <p:sp>
          <p:nvSpPr>
            <p:cNvPr id="64" name="Freeform 79"/>
            <p:cNvSpPr>
              <a:spLocks noChangeArrowheads="1"/>
            </p:cNvSpPr>
            <p:nvPr/>
          </p:nvSpPr>
          <p:spPr bwMode="auto">
            <a:xfrm>
              <a:off x="1398337" y="2280038"/>
              <a:ext cx="327524" cy="342124"/>
            </a:xfrm>
            <a:custGeom>
              <a:avLst/>
              <a:gdLst>
                <a:gd name="connsiteX0" fmla="*/ 256978 w 514056"/>
                <a:gd name="connsiteY0" fmla="*/ 195458 h 536971"/>
                <a:gd name="connsiteX1" fmla="*/ 172648 w 514056"/>
                <a:gd name="connsiteY1" fmla="*/ 279865 h 536971"/>
                <a:gd name="connsiteX2" fmla="*/ 256978 w 514056"/>
                <a:gd name="connsiteY2" fmla="*/ 364178 h 536971"/>
                <a:gd name="connsiteX3" fmla="*/ 341307 w 514056"/>
                <a:gd name="connsiteY3" fmla="*/ 279818 h 536971"/>
                <a:gd name="connsiteX4" fmla="*/ 256978 w 514056"/>
                <a:gd name="connsiteY4" fmla="*/ 195458 h 536971"/>
                <a:gd name="connsiteX5" fmla="*/ 256978 w 514056"/>
                <a:gd name="connsiteY5" fmla="*/ 163085 h 536971"/>
                <a:gd name="connsiteX6" fmla="*/ 373687 w 514056"/>
                <a:gd name="connsiteY6" fmla="*/ 279818 h 536971"/>
                <a:gd name="connsiteX7" fmla="*/ 256978 w 514056"/>
                <a:gd name="connsiteY7" fmla="*/ 396503 h 536971"/>
                <a:gd name="connsiteX8" fmla="*/ 140269 w 514056"/>
                <a:gd name="connsiteY8" fmla="*/ 279818 h 536971"/>
                <a:gd name="connsiteX9" fmla="*/ 256978 w 514056"/>
                <a:gd name="connsiteY9" fmla="*/ 163085 h 536971"/>
                <a:gd name="connsiteX10" fmla="*/ 122050 w 514056"/>
                <a:gd name="connsiteY10" fmla="*/ 32287 h 536971"/>
                <a:gd name="connsiteX11" fmla="*/ 32381 w 514056"/>
                <a:gd name="connsiteY11" fmla="*/ 122004 h 536971"/>
                <a:gd name="connsiteX12" fmla="*/ 32381 w 514056"/>
                <a:gd name="connsiteY12" fmla="*/ 414872 h 536971"/>
                <a:gd name="connsiteX13" fmla="*/ 122050 w 514056"/>
                <a:gd name="connsiteY13" fmla="*/ 504589 h 536971"/>
                <a:gd name="connsiteX14" fmla="*/ 391959 w 514056"/>
                <a:gd name="connsiteY14" fmla="*/ 504589 h 536971"/>
                <a:gd name="connsiteX15" fmla="*/ 481675 w 514056"/>
                <a:gd name="connsiteY15" fmla="*/ 414872 h 536971"/>
                <a:gd name="connsiteX16" fmla="*/ 481675 w 514056"/>
                <a:gd name="connsiteY16" fmla="*/ 122004 h 536971"/>
                <a:gd name="connsiteX17" fmla="*/ 391959 w 514056"/>
                <a:gd name="connsiteY17" fmla="*/ 32287 h 536971"/>
                <a:gd name="connsiteX18" fmla="*/ 122050 w 514056"/>
                <a:gd name="connsiteY18" fmla="*/ 0 h 536971"/>
                <a:gd name="connsiteX19" fmla="*/ 391959 w 514056"/>
                <a:gd name="connsiteY19" fmla="*/ 0 h 536971"/>
                <a:gd name="connsiteX20" fmla="*/ 514056 w 514056"/>
                <a:gd name="connsiteY20" fmla="*/ 122004 h 536971"/>
                <a:gd name="connsiteX21" fmla="*/ 514056 w 514056"/>
                <a:gd name="connsiteY21" fmla="*/ 414872 h 536971"/>
                <a:gd name="connsiteX22" fmla="*/ 391959 w 514056"/>
                <a:gd name="connsiteY22" fmla="*/ 536971 h 536971"/>
                <a:gd name="connsiteX23" fmla="*/ 122050 w 514056"/>
                <a:gd name="connsiteY23" fmla="*/ 536971 h 536971"/>
                <a:gd name="connsiteX24" fmla="*/ 0 w 514056"/>
                <a:gd name="connsiteY24" fmla="*/ 414872 h 536971"/>
                <a:gd name="connsiteX25" fmla="*/ 0 w 514056"/>
                <a:gd name="connsiteY25" fmla="*/ 122004 h 536971"/>
                <a:gd name="connsiteX26" fmla="*/ 122050 w 514056"/>
                <a:gd name="connsiteY26" fmla="*/ 0 h 53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056" h="536971">
                  <a:moveTo>
                    <a:pt x="256978" y="195458"/>
                  </a:moveTo>
                  <a:cubicBezTo>
                    <a:pt x="210504" y="195458"/>
                    <a:pt x="172648" y="233353"/>
                    <a:pt x="172648" y="279865"/>
                  </a:cubicBezTo>
                  <a:cubicBezTo>
                    <a:pt x="172648" y="326330"/>
                    <a:pt x="210504" y="364178"/>
                    <a:pt x="256978" y="364178"/>
                  </a:cubicBezTo>
                  <a:cubicBezTo>
                    <a:pt x="303452" y="364178"/>
                    <a:pt x="341307" y="326282"/>
                    <a:pt x="341307" y="279818"/>
                  </a:cubicBezTo>
                  <a:cubicBezTo>
                    <a:pt x="341307" y="233306"/>
                    <a:pt x="303452" y="195458"/>
                    <a:pt x="256978" y="195458"/>
                  </a:cubicBezTo>
                  <a:close/>
                  <a:moveTo>
                    <a:pt x="256978" y="163085"/>
                  </a:moveTo>
                  <a:cubicBezTo>
                    <a:pt x="321308" y="163085"/>
                    <a:pt x="373687" y="215453"/>
                    <a:pt x="373687" y="279818"/>
                  </a:cubicBezTo>
                  <a:cubicBezTo>
                    <a:pt x="373687" y="344135"/>
                    <a:pt x="321308" y="396503"/>
                    <a:pt x="256978" y="396503"/>
                  </a:cubicBezTo>
                  <a:cubicBezTo>
                    <a:pt x="192648" y="396503"/>
                    <a:pt x="140269" y="344135"/>
                    <a:pt x="140269" y="279818"/>
                  </a:cubicBezTo>
                  <a:cubicBezTo>
                    <a:pt x="140269" y="215453"/>
                    <a:pt x="192648" y="163085"/>
                    <a:pt x="256978" y="163085"/>
                  </a:cubicBezTo>
                  <a:close/>
                  <a:moveTo>
                    <a:pt x="122050" y="32287"/>
                  </a:moveTo>
                  <a:cubicBezTo>
                    <a:pt x="72620" y="32287"/>
                    <a:pt x="32381" y="72526"/>
                    <a:pt x="32381" y="122004"/>
                  </a:cubicBezTo>
                  <a:lnTo>
                    <a:pt x="32381" y="414872"/>
                  </a:lnTo>
                  <a:cubicBezTo>
                    <a:pt x="32381" y="464349"/>
                    <a:pt x="72620" y="504589"/>
                    <a:pt x="122050" y="504589"/>
                  </a:cubicBezTo>
                  <a:lnTo>
                    <a:pt x="391959" y="504589"/>
                  </a:lnTo>
                  <a:cubicBezTo>
                    <a:pt x="441436" y="504589"/>
                    <a:pt x="481675" y="464349"/>
                    <a:pt x="481675" y="414872"/>
                  </a:cubicBezTo>
                  <a:lnTo>
                    <a:pt x="481675" y="122004"/>
                  </a:lnTo>
                  <a:cubicBezTo>
                    <a:pt x="481675" y="72526"/>
                    <a:pt x="441436" y="32287"/>
                    <a:pt x="391959" y="32287"/>
                  </a:cubicBezTo>
                  <a:close/>
                  <a:moveTo>
                    <a:pt x="122050" y="0"/>
                  </a:moveTo>
                  <a:lnTo>
                    <a:pt x="391959" y="0"/>
                  </a:lnTo>
                  <a:cubicBezTo>
                    <a:pt x="459293" y="0"/>
                    <a:pt x="514056" y="54764"/>
                    <a:pt x="514056" y="122004"/>
                  </a:cubicBezTo>
                  <a:lnTo>
                    <a:pt x="514056" y="414872"/>
                  </a:lnTo>
                  <a:cubicBezTo>
                    <a:pt x="514056" y="482207"/>
                    <a:pt x="459293" y="536971"/>
                    <a:pt x="391959" y="536971"/>
                  </a:cubicBezTo>
                  <a:lnTo>
                    <a:pt x="122050" y="536971"/>
                  </a:lnTo>
                  <a:cubicBezTo>
                    <a:pt x="54763" y="536971"/>
                    <a:pt x="0" y="482207"/>
                    <a:pt x="0" y="414872"/>
                  </a:cubicBezTo>
                  <a:lnTo>
                    <a:pt x="0" y="122004"/>
                  </a:lnTo>
                  <a:cubicBezTo>
                    <a:pt x="0" y="54764"/>
                    <a:pt x="54763" y="0"/>
                    <a:pt x="12205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65" name="任意多边形: 形状 64"/>
            <p:cNvSpPr/>
            <p:nvPr/>
          </p:nvSpPr>
          <p:spPr>
            <a:xfrm>
              <a:off x="4658573" y="2590800"/>
              <a:ext cx="448298" cy="922868"/>
            </a:xfrm>
            <a:custGeom>
              <a:avLst/>
              <a:gdLst>
                <a:gd name="connsiteX0" fmla="*/ 452944 w 477264"/>
                <a:gd name="connsiteY0" fmla="*/ 933858 h 982498"/>
                <a:gd name="connsiteX1" fmla="*/ 477264 w 477264"/>
                <a:gd name="connsiteY1" fmla="*/ 958178 h 982498"/>
                <a:gd name="connsiteX2" fmla="*/ 452944 w 477264"/>
                <a:gd name="connsiteY2" fmla="*/ 982498 h 982498"/>
                <a:gd name="connsiteX3" fmla="*/ 428624 w 477264"/>
                <a:gd name="connsiteY3" fmla="*/ 958178 h 982498"/>
                <a:gd name="connsiteX4" fmla="*/ 452944 w 477264"/>
                <a:gd name="connsiteY4" fmla="*/ 933858 h 982498"/>
                <a:gd name="connsiteX5" fmla="*/ 345788 w 477264"/>
                <a:gd name="connsiteY5" fmla="*/ 933858 h 982498"/>
                <a:gd name="connsiteX6" fmla="*/ 370108 w 477264"/>
                <a:gd name="connsiteY6" fmla="*/ 958178 h 982498"/>
                <a:gd name="connsiteX7" fmla="*/ 345788 w 477264"/>
                <a:gd name="connsiteY7" fmla="*/ 982498 h 982498"/>
                <a:gd name="connsiteX8" fmla="*/ 321468 w 477264"/>
                <a:gd name="connsiteY8" fmla="*/ 958178 h 982498"/>
                <a:gd name="connsiteX9" fmla="*/ 345788 w 477264"/>
                <a:gd name="connsiteY9" fmla="*/ 933858 h 982498"/>
                <a:gd name="connsiteX10" fmla="*/ 238632 w 477264"/>
                <a:gd name="connsiteY10" fmla="*/ 933858 h 982498"/>
                <a:gd name="connsiteX11" fmla="*/ 262952 w 477264"/>
                <a:gd name="connsiteY11" fmla="*/ 958178 h 982498"/>
                <a:gd name="connsiteX12" fmla="*/ 238632 w 477264"/>
                <a:gd name="connsiteY12" fmla="*/ 982498 h 982498"/>
                <a:gd name="connsiteX13" fmla="*/ 214312 w 477264"/>
                <a:gd name="connsiteY13" fmla="*/ 958178 h 982498"/>
                <a:gd name="connsiteX14" fmla="*/ 238632 w 477264"/>
                <a:gd name="connsiteY14" fmla="*/ 933858 h 982498"/>
                <a:gd name="connsiteX15" fmla="*/ 131476 w 477264"/>
                <a:gd name="connsiteY15" fmla="*/ 933858 h 982498"/>
                <a:gd name="connsiteX16" fmla="*/ 155796 w 477264"/>
                <a:gd name="connsiteY16" fmla="*/ 958178 h 982498"/>
                <a:gd name="connsiteX17" fmla="*/ 131476 w 477264"/>
                <a:gd name="connsiteY17" fmla="*/ 982498 h 982498"/>
                <a:gd name="connsiteX18" fmla="*/ 107156 w 477264"/>
                <a:gd name="connsiteY18" fmla="*/ 958178 h 982498"/>
                <a:gd name="connsiteX19" fmla="*/ 131476 w 477264"/>
                <a:gd name="connsiteY19" fmla="*/ 933858 h 982498"/>
                <a:gd name="connsiteX20" fmla="*/ 24320 w 477264"/>
                <a:gd name="connsiteY20" fmla="*/ 933858 h 982498"/>
                <a:gd name="connsiteX21" fmla="*/ 48640 w 477264"/>
                <a:gd name="connsiteY21" fmla="*/ 958178 h 982498"/>
                <a:gd name="connsiteX22" fmla="*/ 24320 w 477264"/>
                <a:gd name="connsiteY22" fmla="*/ 982498 h 982498"/>
                <a:gd name="connsiteX23" fmla="*/ 0 w 477264"/>
                <a:gd name="connsiteY23" fmla="*/ 958178 h 982498"/>
                <a:gd name="connsiteX24" fmla="*/ 24320 w 477264"/>
                <a:gd name="connsiteY24" fmla="*/ 933858 h 982498"/>
                <a:gd name="connsiteX25" fmla="*/ 452944 w 477264"/>
                <a:gd name="connsiteY25" fmla="*/ 778215 h 982498"/>
                <a:gd name="connsiteX26" fmla="*/ 477264 w 477264"/>
                <a:gd name="connsiteY26" fmla="*/ 802535 h 982498"/>
                <a:gd name="connsiteX27" fmla="*/ 452944 w 477264"/>
                <a:gd name="connsiteY27" fmla="*/ 826855 h 982498"/>
                <a:gd name="connsiteX28" fmla="*/ 428624 w 477264"/>
                <a:gd name="connsiteY28" fmla="*/ 802535 h 982498"/>
                <a:gd name="connsiteX29" fmla="*/ 452944 w 477264"/>
                <a:gd name="connsiteY29" fmla="*/ 778215 h 982498"/>
                <a:gd name="connsiteX30" fmla="*/ 345788 w 477264"/>
                <a:gd name="connsiteY30" fmla="*/ 778215 h 982498"/>
                <a:gd name="connsiteX31" fmla="*/ 370108 w 477264"/>
                <a:gd name="connsiteY31" fmla="*/ 802535 h 982498"/>
                <a:gd name="connsiteX32" fmla="*/ 345788 w 477264"/>
                <a:gd name="connsiteY32" fmla="*/ 826855 h 982498"/>
                <a:gd name="connsiteX33" fmla="*/ 321468 w 477264"/>
                <a:gd name="connsiteY33" fmla="*/ 802535 h 982498"/>
                <a:gd name="connsiteX34" fmla="*/ 345788 w 477264"/>
                <a:gd name="connsiteY34" fmla="*/ 778215 h 982498"/>
                <a:gd name="connsiteX35" fmla="*/ 238632 w 477264"/>
                <a:gd name="connsiteY35" fmla="*/ 778215 h 982498"/>
                <a:gd name="connsiteX36" fmla="*/ 262952 w 477264"/>
                <a:gd name="connsiteY36" fmla="*/ 802535 h 982498"/>
                <a:gd name="connsiteX37" fmla="*/ 238632 w 477264"/>
                <a:gd name="connsiteY37" fmla="*/ 826855 h 982498"/>
                <a:gd name="connsiteX38" fmla="*/ 214312 w 477264"/>
                <a:gd name="connsiteY38" fmla="*/ 802535 h 982498"/>
                <a:gd name="connsiteX39" fmla="*/ 238632 w 477264"/>
                <a:gd name="connsiteY39" fmla="*/ 778215 h 982498"/>
                <a:gd name="connsiteX40" fmla="*/ 131476 w 477264"/>
                <a:gd name="connsiteY40" fmla="*/ 778215 h 982498"/>
                <a:gd name="connsiteX41" fmla="*/ 155796 w 477264"/>
                <a:gd name="connsiteY41" fmla="*/ 802535 h 982498"/>
                <a:gd name="connsiteX42" fmla="*/ 131476 w 477264"/>
                <a:gd name="connsiteY42" fmla="*/ 826855 h 982498"/>
                <a:gd name="connsiteX43" fmla="*/ 107156 w 477264"/>
                <a:gd name="connsiteY43" fmla="*/ 802535 h 982498"/>
                <a:gd name="connsiteX44" fmla="*/ 131476 w 477264"/>
                <a:gd name="connsiteY44" fmla="*/ 778215 h 982498"/>
                <a:gd name="connsiteX45" fmla="*/ 24320 w 477264"/>
                <a:gd name="connsiteY45" fmla="*/ 778215 h 982498"/>
                <a:gd name="connsiteX46" fmla="*/ 48640 w 477264"/>
                <a:gd name="connsiteY46" fmla="*/ 802535 h 982498"/>
                <a:gd name="connsiteX47" fmla="*/ 24320 w 477264"/>
                <a:gd name="connsiteY47" fmla="*/ 826855 h 982498"/>
                <a:gd name="connsiteX48" fmla="*/ 0 w 477264"/>
                <a:gd name="connsiteY48" fmla="*/ 802535 h 982498"/>
                <a:gd name="connsiteX49" fmla="*/ 24320 w 477264"/>
                <a:gd name="connsiteY49" fmla="*/ 778215 h 982498"/>
                <a:gd name="connsiteX50" fmla="*/ 452944 w 477264"/>
                <a:gd name="connsiteY50" fmla="*/ 622572 h 982498"/>
                <a:gd name="connsiteX51" fmla="*/ 477264 w 477264"/>
                <a:gd name="connsiteY51" fmla="*/ 646892 h 982498"/>
                <a:gd name="connsiteX52" fmla="*/ 452944 w 477264"/>
                <a:gd name="connsiteY52" fmla="*/ 671212 h 982498"/>
                <a:gd name="connsiteX53" fmla="*/ 428624 w 477264"/>
                <a:gd name="connsiteY53" fmla="*/ 646892 h 982498"/>
                <a:gd name="connsiteX54" fmla="*/ 452944 w 477264"/>
                <a:gd name="connsiteY54" fmla="*/ 622572 h 982498"/>
                <a:gd name="connsiteX55" fmla="*/ 345788 w 477264"/>
                <a:gd name="connsiteY55" fmla="*/ 622572 h 982498"/>
                <a:gd name="connsiteX56" fmla="*/ 370108 w 477264"/>
                <a:gd name="connsiteY56" fmla="*/ 646892 h 982498"/>
                <a:gd name="connsiteX57" fmla="*/ 345788 w 477264"/>
                <a:gd name="connsiteY57" fmla="*/ 671212 h 982498"/>
                <a:gd name="connsiteX58" fmla="*/ 321468 w 477264"/>
                <a:gd name="connsiteY58" fmla="*/ 646892 h 982498"/>
                <a:gd name="connsiteX59" fmla="*/ 345788 w 477264"/>
                <a:gd name="connsiteY59" fmla="*/ 622572 h 982498"/>
                <a:gd name="connsiteX60" fmla="*/ 238632 w 477264"/>
                <a:gd name="connsiteY60" fmla="*/ 622572 h 982498"/>
                <a:gd name="connsiteX61" fmla="*/ 262952 w 477264"/>
                <a:gd name="connsiteY61" fmla="*/ 646892 h 982498"/>
                <a:gd name="connsiteX62" fmla="*/ 238632 w 477264"/>
                <a:gd name="connsiteY62" fmla="*/ 671212 h 982498"/>
                <a:gd name="connsiteX63" fmla="*/ 214312 w 477264"/>
                <a:gd name="connsiteY63" fmla="*/ 646892 h 982498"/>
                <a:gd name="connsiteX64" fmla="*/ 238632 w 477264"/>
                <a:gd name="connsiteY64" fmla="*/ 622572 h 982498"/>
                <a:gd name="connsiteX65" fmla="*/ 131476 w 477264"/>
                <a:gd name="connsiteY65" fmla="*/ 622572 h 982498"/>
                <a:gd name="connsiteX66" fmla="*/ 155796 w 477264"/>
                <a:gd name="connsiteY66" fmla="*/ 646892 h 982498"/>
                <a:gd name="connsiteX67" fmla="*/ 131476 w 477264"/>
                <a:gd name="connsiteY67" fmla="*/ 671212 h 982498"/>
                <a:gd name="connsiteX68" fmla="*/ 107156 w 477264"/>
                <a:gd name="connsiteY68" fmla="*/ 646892 h 982498"/>
                <a:gd name="connsiteX69" fmla="*/ 131476 w 477264"/>
                <a:gd name="connsiteY69" fmla="*/ 622572 h 982498"/>
                <a:gd name="connsiteX70" fmla="*/ 24320 w 477264"/>
                <a:gd name="connsiteY70" fmla="*/ 622572 h 982498"/>
                <a:gd name="connsiteX71" fmla="*/ 48640 w 477264"/>
                <a:gd name="connsiteY71" fmla="*/ 646892 h 982498"/>
                <a:gd name="connsiteX72" fmla="*/ 24320 w 477264"/>
                <a:gd name="connsiteY72" fmla="*/ 671212 h 982498"/>
                <a:gd name="connsiteX73" fmla="*/ 0 w 477264"/>
                <a:gd name="connsiteY73" fmla="*/ 646892 h 982498"/>
                <a:gd name="connsiteX74" fmla="*/ 24320 w 477264"/>
                <a:gd name="connsiteY74" fmla="*/ 622572 h 982498"/>
                <a:gd name="connsiteX75" fmla="*/ 24320 w 477264"/>
                <a:gd name="connsiteY75" fmla="*/ 466929 h 982498"/>
                <a:gd name="connsiteX76" fmla="*/ 48640 w 477264"/>
                <a:gd name="connsiteY76" fmla="*/ 491249 h 982498"/>
                <a:gd name="connsiteX77" fmla="*/ 24320 w 477264"/>
                <a:gd name="connsiteY77" fmla="*/ 515569 h 982498"/>
                <a:gd name="connsiteX78" fmla="*/ 0 w 477264"/>
                <a:gd name="connsiteY78" fmla="*/ 491249 h 982498"/>
                <a:gd name="connsiteX79" fmla="*/ 24320 w 477264"/>
                <a:gd name="connsiteY79" fmla="*/ 466929 h 982498"/>
                <a:gd name="connsiteX80" fmla="*/ 131476 w 477264"/>
                <a:gd name="connsiteY80" fmla="*/ 466929 h 982498"/>
                <a:gd name="connsiteX81" fmla="*/ 155796 w 477264"/>
                <a:gd name="connsiteY81" fmla="*/ 491249 h 982498"/>
                <a:gd name="connsiteX82" fmla="*/ 131476 w 477264"/>
                <a:gd name="connsiteY82" fmla="*/ 515569 h 982498"/>
                <a:gd name="connsiteX83" fmla="*/ 107156 w 477264"/>
                <a:gd name="connsiteY83" fmla="*/ 491249 h 982498"/>
                <a:gd name="connsiteX84" fmla="*/ 131476 w 477264"/>
                <a:gd name="connsiteY84" fmla="*/ 466929 h 982498"/>
                <a:gd name="connsiteX85" fmla="*/ 238632 w 477264"/>
                <a:gd name="connsiteY85" fmla="*/ 466929 h 982498"/>
                <a:gd name="connsiteX86" fmla="*/ 262952 w 477264"/>
                <a:gd name="connsiteY86" fmla="*/ 491249 h 982498"/>
                <a:gd name="connsiteX87" fmla="*/ 238632 w 477264"/>
                <a:gd name="connsiteY87" fmla="*/ 515569 h 982498"/>
                <a:gd name="connsiteX88" fmla="*/ 214312 w 477264"/>
                <a:gd name="connsiteY88" fmla="*/ 491249 h 982498"/>
                <a:gd name="connsiteX89" fmla="*/ 238632 w 477264"/>
                <a:gd name="connsiteY89" fmla="*/ 466929 h 982498"/>
                <a:gd name="connsiteX90" fmla="*/ 345788 w 477264"/>
                <a:gd name="connsiteY90" fmla="*/ 466929 h 982498"/>
                <a:gd name="connsiteX91" fmla="*/ 370108 w 477264"/>
                <a:gd name="connsiteY91" fmla="*/ 491249 h 982498"/>
                <a:gd name="connsiteX92" fmla="*/ 345788 w 477264"/>
                <a:gd name="connsiteY92" fmla="*/ 515569 h 982498"/>
                <a:gd name="connsiteX93" fmla="*/ 321468 w 477264"/>
                <a:gd name="connsiteY93" fmla="*/ 491249 h 982498"/>
                <a:gd name="connsiteX94" fmla="*/ 345788 w 477264"/>
                <a:gd name="connsiteY94" fmla="*/ 466929 h 982498"/>
                <a:gd name="connsiteX95" fmla="*/ 452944 w 477264"/>
                <a:gd name="connsiteY95" fmla="*/ 466929 h 982498"/>
                <a:gd name="connsiteX96" fmla="*/ 477264 w 477264"/>
                <a:gd name="connsiteY96" fmla="*/ 491249 h 982498"/>
                <a:gd name="connsiteX97" fmla="*/ 452944 w 477264"/>
                <a:gd name="connsiteY97" fmla="*/ 515569 h 982498"/>
                <a:gd name="connsiteX98" fmla="*/ 428624 w 477264"/>
                <a:gd name="connsiteY98" fmla="*/ 491249 h 982498"/>
                <a:gd name="connsiteX99" fmla="*/ 452944 w 477264"/>
                <a:gd name="connsiteY99" fmla="*/ 466929 h 982498"/>
                <a:gd name="connsiteX100" fmla="*/ 24320 w 477264"/>
                <a:gd name="connsiteY100" fmla="*/ 311287 h 982498"/>
                <a:gd name="connsiteX101" fmla="*/ 48640 w 477264"/>
                <a:gd name="connsiteY101" fmla="*/ 335607 h 982498"/>
                <a:gd name="connsiteX102" fmla="*/ 24320 w 477264"/>
                <a:gd name="connsiteY102" fmla="*/ 359926 h 982498"/>
                <a:gd name="connsiteX103" fmla="*/ 0 w 477264"/>
                <a:gd name="connsiteY103" fmla="*/ 335607 h 982498"/>
                <a:gd name="connsiteX104" fmla="*/ 24320 w 477264"/>
                <a:gd name="connsiteY104" fmla="*/ 311287 h 982498"/>
                <a:gd name="connsiteX105" fmla="*/ 131476 w 477264"/>
                <a:gd name="connsiteY105" fmla="*/ 311286 h 982498"/>
                <a:gd name="connsiteX106" fmla="*/ 155796 w 477264"/>
                <a:gd name="connsiteY106" fmla="*/ 335606 h 982498"/>
                <a:gd name="connsiteX107" fmla="*/ 131476 w 477264"/>
                <a:gd name="connsiteY107" fmla="*/ 359926 h 982498"/>
                <a:gd name="connsiteX108" fmla="*/ 107156 w 477264"/>
                <a:gd name="connsiteY108" fmla="*/ 335606 h 982498"/>
                <a:gd name="connsiteX109" fmla="*/ 131476 w 477264"/>
                <a:gd name="connsiteY109" fmla="*/ 311286 h 982498"/>
                <a:gd name="connsiteX110" fmla="*/ 238632 w 477264"/>
                <a:gd name="connsiteY110" fmla="*/ 311286 h 982498"/>
                <a:gd name="connsiteX111" fmla="*/ 262952 w 477264"/>
                <a:gd name="connsiteY111" fmla="*/ 335606 h 982498"/>
                <a:gd name="connsiteX112" fmla="*/ 238632 w 477264"/>
                <a:gd name="connsiteY112" fmla="*/ 359926 h 982498"/>
                <a:gd name="connsiteX113" fmla="*/ 214312 w 477264"/>
                <a:gd name="connsiteY113" fmla="*/ 335606 h 982498"/>
                <a:gd name="connsiteX114" fmla="*/ 238632 w 477264"/>
                <a:gd name="connsiteY114" fmla="*/ 311286 h 982498"/>
                <a:gd name="connsiteX115" fmla="*/ 345788 w 477264"/>
                <a:gd name="connsiteY115" fmla="*/ 311286 h 982498"/>
                <a:gd name="connsiteX116" fmla="*/ 370108 w 477264"/>
                <a:gd name="connsiteY116" fmla="*/ 335606 h 982498"/>
                <a:gd name="connsiteX117" fmla="*/ 345788 w 477264"/>
                <a:gd name="connsiteY117" fmla="*/ 359926 h 982498"/>
                <a:gd name="connsiteX118" fmla="*/ 321468 w 477264"/>
                <a:gd name="connsiteY118" fmla="*/ 335606 h 982498"/>
                <a:gd name="connsiteX119" fmla="*/ 345788 w 477264"/>
                <a:gd name="connsiteY119" fmla="*/ 311286 h 982498"/>
                <a:gd name="connsiteX120" fmla="*/ 452944 w 477264"/>
                <a:gd name="connsiteY120" fmla="*/ 311286 h 982498"/>
                <a:gd name="connsiteX121" fmla="*/ 477264 w 477264"/>
                <a:gd name="connsiteY121" fmla="*/ 335606 h 982498"/>
                <a:gd name="connsiteX122" fmla="*/ 452944 w 477264"/>
                <a:gd name="connsiteY122" fmla="*/ 359926 h 982498"/>
                <a:gd name="connsiteX123" fmla="*/ 428624 w 477264"/>
                <a:gd name="connsiteY123" fmla="*/ 335606 h 982498"/>
                <a:gd name="connsiteX124" fmla="*/ 452944 w 477264"/>
                <a:gd name="connsiteY124" fmla="*/ 311286 h 982498"/>
                <a:gd name="connsiteX125" fmla="*/ 24320 w 477264"/>
                <a:gd name="connsiteY125" fmla="*/ 155643 h 982498"/>
                <a:gd name="connsiteX126" fmla="*/ 48640 w 477264"/>
                <a:gd name="connsiteY126" fmla="*/ 179963 h 982498"/>
                <a:gd name="connsiteX127" fmla="*/ 24320 w 477264"/>
                <a:gd name="connsiteY127" fmla="*/ 204283 h 982498"/>
                <a:gd name="connsiteX128" fmla="*/ 0 w 477264"/>
                <a:gd name="connsiteY128" fmla="*/ 179963 h 982498"/>
                <a:gd name="connsiteX129" fmla="*/ 24320 w 477264"/>
                <a:gd name="connsiteY129" fmla="*/ 155643 h 982498"/>
                <a:gd name="connsiteX130" fmla="*/ 131476 w 477264"/>
                <a:gd name="connsiteY130" fmla="*/ 155643 h 982498"/>
                <a:gd name="connsiteX131" fmla="*/ 155796 w 477264"/>
                <a:gd name="connsiteY131" fmla="*/ 179963 h 982498"/>
                <a:gd name="connsiteX132" fmla="*/ 131476 w 477264"/>
                <a:gd name="connsiteY132" fmla="*/ 204283 h 982498"/>
                <a:gd name="connsiteX133" fmla="*/ 107156 w 477264"/>
                <a:gd name="connsiteY133" fmla="*/ 179963 h 982498"/>
                <a:gd name="connsiteX134" fmla="*/ 131476 w 477264"/>
                <a:gd name="connsiteY134" fmla="*/ 155643 h 982498"/>
                <a:gd name="connsiteX135" fmla="*/ 238632 w 477264"/>
                <a:gd name="connsiteY135" fmla="*/ 155643 h 982498"/>
                <a:gd name="connsiteX136" fmla="*/ 262952 w 477264"/>
                <a:gd name="connsiteY136" fmla="*/ 179963 h 982498"/>
                <a:gd name="connsiteX137" fmla="*/ 238632 w 477264"/>
                <a:gd name="connsiteY137" fmla="*/ 204283 h 982498"/>
                <a:gd name="connsiteX138" fmla="*/ 214312 w 477264"/>
                <a:gd name="connsiteY138" fmla="*/ 179963 h 982498"/>
                <a:gd name="connsiteX139" fmla="*/ 238632 w 477264"/>
                <a:gd name="connsiteY139" fmla="*/ 155643 h 982498"/>
                <a:gd name="connsiteX140" fmla="*/ 345788 w 477264"/>
                <a:gd name="connsiteY140" fmla="*/ 155643 h 982498"/>
                <a:gd name="connsiteX141" fmla="*/ 370108 w 477264"/>
                <a:gd name="connsiteY141" fmla="*/ 179963 h 982498"/>
                <a:gd name="connsiteX142" fmla="*/ 345788 w 477264"/>
                <a:gd name="connsiteY142" fmla="*/ 204283 h 982498"/>
                <a:gd name="connsiteX143" fmla="*/ 321468 w 477264"/>
                <a:gd name="connsiteY143" fmla="*/ 179963 h 982498"/>
                <a:gd name="connsiteX144" fmla="*/ 345788 w 477264"/>
                <a:gd name="connsiteY144" fmla="*/ 155643 h 982498"/>
                <a:gd name="connsiteX145" fmla="*/ 452944 w 477264"/>
                <a:gd name="connsiteY145" fmla="*/ 155643 h 982498"/>
                <a:gd name="connsiteX146" fmla="*/ 477264 w 477264"/>
                <a:gd name="connsiteY146" fmla="*/ 179963 h 982498"/>
                <a:gd name="connsiteX147" fmla="*/ 452944 w 477264"/>
                <a:gd name="connsiteY147" fmla="*/ 204283 h 982498"/>
                <a:gd name="connsiteX148" fmla="*/ 428624 w 477264"/>
                <a:gd name="connsiteY148" fmla="*/ 179963 h 982498"/>
                <a:gd name="connsiteX149" fmla="*/ 452944 w 477264"/>
                <a:gd name="connsiteY149" fmla="*/ 155643 h 982498"/>
                <a:gd name="connsiteX150" fmla="*/ 452944 w 477264"/>
                <a:gd name="connsiteY150" fmla="*/ 0 h 982498"/>
                <a:gd name="connsiteX151" fmla="*/ 477264 w 477264"/>
                <a:gd name="connsiteY151" fmla="*/ 24320 h 982498"/>
                <a:gd name="connsiteX152" fmla="*/ 452944 w 477264"/>
                <a:gd name="connsiteY152" fmla="*/ 48640 h 982498"/>
                <a:gd name="connsiteX153" fmla="*/ 428624 w 477264"/>
                <a:gd name="connsiteY153" fmla="*/ 24320 h 982498"/>
                <a:gd name="connsiteX154" fmla="*/ 452944 w 477264"/>
                <a:gd name="connsiteY154" fmla="*/ 0 h 982498"/>
                <a:gd name="connsiteX155" fmla="*/ 345788 w 477264"/>
                <a:gd name="connsiteY155" fmla="*/ 0 h 982498"/>
                <a:gd name="connsiteX156" fmla="*/ 370108 w 477264"/>
                <a:gd name="connsiteY156" fmla="*/ 24320 h 982498"/>
                <a:gd name="connsiteX157" fmla="*/ 345788 w 477264"/>
                <a:gd name="connsiteY157" fmla="*/ 48640 h 982498"/>
                <a:gd name="connsiteX158" fmla="*/ 321468 w 477264"/>
                <a:gd name="connsiteY158" fmla="*/ 24320 h 982498"/>
                <a:gd name="connsiteX159" fmla="*/ 345788 w 477264"/>
                <a:gd name="connsiteY159" fmla="*/ 0 h 982498"/>
                <a:gd name="connsiteX160" fmla="*/ 238632 w 477264"/>
                <a:gd name="connsiteY160" fmla="*/ 0 h 982498"/>
                <a:gd name="connsiteX161" fmla="*/ 262952 w 477264"/>
                <a:gd name="connsiteY161" fmla="*/ 24320 h 982498"/>
                <a:gd name="connsiteX162" fmla="*/ 238632 w 477264"/>
                <a:gd name="connsiteY162" fmla="*/ 48640 h 982498"/>
                <a:gd name="connsiteX163" fmla="*/ 214312 w 477264"/>
                <a:gd name="connsiteY163" fmla="*/ 24320 h 982498"/>
                <a:gd name="connsiteX164" fmla="*/ 238632 w 477264"/>
                <a:gd name="connsiteY164" fmla="*/ 0 h 982498"/>
                <a:gd name="connsiteX165" fmla="*/ 131476 w 477264"/>
                <a:gd name="connsiteY165" fmla="*/ 0 h 982498"/>
                <a:gd name="connsiteX166" fmla="*/ 155796 w 477264"/>
                <a:gd name="connsiteY166" fmla="*/ 24320 h 982498"/>
                <a:gd name="connsiteX167" fmla="*/ 131476 w 477264"/>
                <a:gd name="connsiteY167" fmla="*/ 48640 h 982498"/>
                <a:gd name="connsiteX168" fmla="*/ 107156 w 477264"/>
                <a:gd name="connsiteY168" fmla="*/ 24320 h 982498"/>
                <a:gd name="connsiteX169" fmla="*/ 131476 w 477264"/>
                <a:gd name="connsiteY169" fmla="*/ 0 h 982498"/>
                <a:gd name="connsiteX170" fmla="*/ 24320 w 477264"/>
                <a:gd name="connsiteY170" fmla="*/ 0 h 982498"/>
                <a:gd name="connsiteX171" fmla="*/ 48640 w 477264"/>
                <a:gd name="connsiteY171" fmla="*/ 24320 h 982498"/>
                <a:gd name="connsiteX172" fmla="*/ 24320 w 477264"/>
                <a:gd name="connsiteY172" fmla="*/ 48640 h 982498"/>
                <a:gd name="connsiteX173" fmla="*/ 0 w 477264"/>
                <a:gd name="connsiteY173" fmla="*/ 24320 h 982498"/>
                <a:gd name="connsiteX174" fmla="*/ 24320 w 477264"/>
                <a:gd name="connsiteY174" fmla="*/ 0 h 98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77264" h="982498">
                  <a:moveTo>
                    <a:pt x="452944" y="933858"/>
                  </a:moveTo>
                  <a:cubicBezTo>
                    <a:pt x="466376" y="933858"/>
                    <a:pt x="477264" y="944746"/>
                    <a:pt x="477264" y="958178"/>
                  </a:cubicBezTo>
                  <a:cubicBezTo>
                    <a:pt x="477264" y="971610"/>
                    <a:pt x="466376" y="982498"/>
                    <a:pt x="452944" y="982498"/>
                  </a:cubicBezTo>
                  <a:cubicBezTo>
                    <a:pt x="439512" y="982498"/>
                    <a:pt x="428624" y="971610"/>
                    <a:pt x="428624" y="958178"/>
                  </a:cubicBezTo>
                  <a:cubicBezTo>
                    <a:pt x="428624" y="944746"/>
                    <a:pt x="439512" y="933858"/>
                    <a:pt x="452944" y="933858"/>
                  </a:cubicBezTo>
                  <a:close/>
                  <a:moveTo>
                    <a:pt x="345788" y="933858"/>
                  </a:moveTo>
                  <a:cubicBezTo>
                    <a:pt x="359220" y="933858"/>
                    <a:pt x="370108" y="944746"/>
                    <a:pt x="370108" y="958178"/>
                  </a:cubicBezTo>
                  <a:cubicBezTo>
                    <a:pt x="370108" y="971610"/>
                    <a:pt x="359220" y="982498"/>
                    <a:pt x="345788" y="982498"/>
                  </a:cubicBezTo>
                  <a:cubicBezTo>
                    <a:pt x="332356" y="982498"/>
                    <a:pt x="321468" y="971610"/>
                    <a:pt x="321468" y="958178"/>
                  </a:cubicBezTo>
                  <a:cubicBezTo>
                    <a:pt x="321468" y="944746"/>
                    <a:pt x="332356" y="933858"/>
                    <a:pt x="345788" y="933858"/>
                  </a:cubicBezTo>
                  <a:close/>
                  <a:moveTo>
                    <a:pt x="238632" y="933858"/>
                  </a:moveTo>
                  <a:cubicBezTo>
                    <a:pt x="252064" y="933858"/>
                    <a:pt x="262952" y="944746"/>
                    <a:pt x="262952" y="958178"/>
                  </a:cubicBezTo>
                  <a:cubicBezTo>
                    <a:pt x="262952" y="971610"/>
                    <a:pt x="252064" y="982498"/>
                    <a:pt x="238632" y="982498"/>
                  </a:cubicBezTo>
                  <a:cubicBezTo>
                    <a:pt x="225200" y="982498"/>
                    <a:pt x="214312" y="971610"/>
                    <a:pt x="214312" y="958178"/>
                  </a:cubicBezTo>
                  <a:cubicBezTo>
                    <a:pt x="214312" y="944746"/>
                    <a:pt x="225200" y="933858"/>
                    <a:pt x="238632" y="933858"/>
                  </a:cubicBezTo>
                  <a:close/>
                  <a:moveTo>
                    <a:pt x="131476" y="933858"/>
                  </a:moveTo>
                  <a:cubicBezTo>
                    <a:pt x="144908" y="933858"/>
                    <a:pt x="155796" y="944746"/>
                    <a:pt x="155796" y="958178"/>
                  </a:cubicBezTo>
                  <a:cubicBezTo>
                    <a:pt x="155796" y="971610"/>
                    <a:pt x="144908" y="982498"/>
                    <a:pt x="131476" y="982498"/>
                  </a:cubicBezTo>
                  <a:cubicBezTo>
                    <a:pt x="118044" y="982498"/>
                    <a:pt x="107156" y="971610"/>
                    <a:pt x="107156" y="958178"/>
                  </a:cubicBezTo>
                  <a:cubicBezTo>
                    <a:pt x="107156" y="944746"/>
                    <a:pt x="118044" y="933858"/>
                    <a:pt x="131476" y="933858"/>
                  </a:cubicBezTo>
                  <a:close/>
                  <a:moveTo>
                    <a:pt x="24320" y="933858"/>
                  </a:moveTo>
                  <a:cubicBezTo>
                    <a:pt x="37752" y="933858"/>
                    <a:pt x="48640" y="944746"/>
                    <a:pt x="48640" y="958178"/>
                  </a:cubicBezTo>
                  <a:cubicBezTo>
                    <a:pt x="48640" y="971610"/>
                    <a:pt x="37752" y="982498"/>
                    <a:pt x="24320" y="982498"/>
                  </a:cubicBezTo>
                  <a:cubicBezTo>
                    <a:pt x="10888" y="982498"/>
                    <a:pt x="0" y="971610"/>
                    <a:pt x="0" y="958178"/>
                  </a:cubicBezTo>
                  <a:cubicBezTo>
                    <a:pt x="0" y="944746"/>
                    <a:pt x="10888" y="933858"/>
                    <a:pt x="24320" y="933858"/>
                  </a:cubicBezTo>
                  <a:close/>
                  <a:moveTo>
                    <a:pt x="452944" y="778215"/>
                  </a:moveTo>
                  <a:cubicBezTo>
                    <a:pt x="466376" y="778215"/>
                    <a:pt x="477264" y="789103"/>
                    <a:pt x="477264" y="802535"/>
                  </a:cubicBezTo>
                  <a:cubicBezTo>
                    <a:pt x="477264" y="815967"/>
                    <a:pt x="466376" y="826855"/>
                    <a:pt x="452944" y="826855"/>
                  </a:cubicBezTo>
                  <a:cubicBezTo>
                    <a:pt x="439512" y="826855"/>
                    <a:pt x="428624" y="815967"/>
                    <a:pt x="428624" y="802535"/>
                  </a:cubicBezTo>
                  <a:cubicBezTo>
                    <a:pt x="428624" y="789103"/>
                    <a:pt x="439512" y="778215"/>
                    <a:pt x="452944" y="778215"/>
                  </a:cubicBezTo>
                  <a:close/>
                  <a:moveTo>
                    <a:pt x="345788" y="778215"/>
                  </a:moveTo>
                  <a:cubicBezTo>
                    <a:pt x="359220" y="778215"/>
                    <a:pt x="370108" y="789103"/>
                    <a:pt x="370108" y="802535"/>
                  </a:cubicBezTo>
                  <a:cubicBezTo>
                    <a:pt x="370108" y="815967"/>
                    <a:pt x="359220" y="826855"/>
                    <a:pt x="345788" y="826855"/>
                  </a:cubicBezTo>
                  <a:cubicBezTo>
                    <a:pt x="332356" y="826855"/>
                    <a:pt x="321468" y="815967"/>
                    <a:pt x="321468" y="802535"/>
                  </a:cubicBezTo>
                  <a:cubicBezTo>
                    <a:pt x="321468" y="789103"/>
                    <a:pt x="332356" y="778215"/>
                    <a:pt x="345788" y="778215"/>
                  </a:cubicBezTo>
                  <a:close/>
                  <a:moveTo>
                    <a:pt x="238632" y="778215"/>
                  </a:moveTo>
                  <a:cubicBezTo>
                    <a:pt x="252064" y="778215"/>
                    <a:pt x="262952" y="789103"/>
                    <a:pt x="262952" y="802535"/>
                  </a:cubicBezTo>
                  <a:cubicBezTo>
                    <a:pt x="262952" y="815967"/>
                    <a:pt x="252064" y="826855"/>
                    <a:pt x="238632" y="826855"/>
                  </a:cubicBezTo>
                  <a:cubicBezTo>
                    <a:pt x="225200" y="826855"/>
                    <a:pt x="214312" y="815967"/>
                    <a:pt x="214312" y="802535"/>
                  </a:cubicBezTo>
                  <a:cubicBezTo>
                    <a:pt x="214312" y="789103"/>
                    <a:pt x="225200" y="778215"/>
                    <a:pt x="238632" y="778215"/>
                  </a:cubicBezTo>
                  <a:close/>
                  <a:moveTo>
                    <a:pt x="131476" y="778215"/>
                  </a:moveTo>
                  <a:cubicBezTo>
                    <a:pt x="144908" y="778215"/>
                    <a:pt x="155796" y="789103"/>
                    <a:pt x="155796" y="802535"/>
                  </a:cubicBezTo>
                  <a:cubicBezTo>
                    <a:pt x="155796" y="815967"/>
                    <a:pt x="144908" y="826855"/>
                    <a:pt x="131476" y="826855"/>
                  </a:cubicBezTo>
                  <a:cubicBezTo>
                    <a:pt x="118044" y="826855"/>
                    <a:pt x="107156" y="815967"/>
                    <a:pt x="107156" y="802535"/>
                  </a:cubicBezTo>
                  <a:cubicBezTo>
                    <a:pt x="107156" y="789103"/>
                    <a:pt x="118044" y="778215"/>
                    <a:pt x="131476" y="778215"/>
                  </a:cubicBezTo>
                  <a:close/>
                  <a:moveTo>
                    <a:pt x="24320" y="778215"/>
                  </a:moveTo>
                  <a:cubicBezTo>
                    <a:pt x="37752" y="778215"/>
                    <a:pt x="48640" y="789103"/>
                    <a:pt x="48640" y="802535"/>
                  </a:cubicBezTo>
                  <a:cubicBezTo>
                    <a:pt x="48640" y="815967"/>
                    <a:pt x="37752" y="826855"/>
                    <a:pt x="24320" y="826855"/>
                  </a:cubicBezTo>
                  <a:cubicBezTo>
                    <a:pt x="10888" y="826855"/>
                    <a:pt x="0" y="815967"/>
                    <a:pt x="0" y="802535"/>
                  </a:cubicBezTo>
                  <a:cubicBezTo>
                    <a:pt x="0" y="789103"/>
                    <a:pt x="10888" y="778215"/>
                    <a:pt x="24320" y="778215"/>
                  </a:cubicBezTo>
                  <a:close/>
                  <a:moveTo>
                    <a:pt x="452944" y="622572"/>
                  </a:moveTo>
                  <a:cubicBezTo>
                    <a:pt x="466376" y="622572"/>
                    <a:pt x="477264" y="633460"/>
                    <a:pt x="477264" y="646892"/>
                  </a:cubicBezTo>
                  <a:cubicBezTo>
                    <a:pt x="477264" y="660324"/>
                    <a:pt x="466376" y="671212"/>
                    <a:pt x="452944" y="671212"/>
                  </a:cubicBezTo>
                  <a:cubicBezTo>
                    <a:pt x="439512" y="671212"/>
                    <a:pt x="428624" y="660324"/>
                    <a:pt x="428624" y="646892"/>
                  </a:cubicBezTo>
                  <a:cubicBezTo>
                    <a:pt x="428624" y="633460"/>
                    <a:pt x="439512" y="622572"/>
                    <a:pt x="452944" y="622572"/>
                  </a:cubicBezTo>
                  <a:close/>
                  <a:moveTo>
                    <a:pt x="345788" y="622572"/>
                  </a:moveTo>
                  <a:cubicBezTo>
                    <a:pt x="359220" y="622572"/>
                    <a:pt x="370108" y="633460"/>
                    <a:pt x="370108" y="646892"/>
                  </a:cubicBezTo>
                  <a:cubicBezTo>
                    <a:pt x="370108" y="660324"/>
                    <a:pt x="359220" y="671212"/>
                    <a:pt x="345788" y="671212"/>
                  </a:cubicBezTo>
                  <a:cubicBezTo>
                    <a:pt x="332356" y="671212"/>
                    <a:pt x="321468" y="660324"/>
                    <a:pt x="321468" y="646892"/>
                  </a:cubicBezTo>
                  <a:cubicBezTo>
                    <a:pt x="321468" y="633460"/>
                    <a:pt x="332356" y="622572"/>
                    <a:pt x="345788" y="622572"/>
                  </a:cubicBezTo>
                  <a:close/>
                  <a:moveTo>
                    <a:pt x="238632" y="622572"/>
                  </a:moveTo>
                  <a:cubicBezTo>
                    <a:pt x="252064" y="622572"/>
                    <a:pt x="262952" y="633460"/>
                    <a:pt x="262952" y="646892"/>
                  </a:cubicBezTo>
                  <a:cubicBezTo>
                    <a:pt x="262952" y="660324"/>
                    <a:pt x="252064" y="671212"/>
                    <a:pt x="238632" y="671212"/>
                  </a:cubicBezTo>
                  <a:cubicBezTo>
                    <a:pt x="225200" y="671212"/>
                    <a:pt x="214312" y="660324"/>
                    <a:pt x="214312" y="646892"/>
                  </a:cubicBezTo>
                  <a:cubicBezTo>
                    <a:pt x="214312" y="633460"/>
                    <a:pt x="225200" y="622572"/>
                    <a:pt x="238632" y="622572"/>
                  </a:cubicBezTo>
                  <a:close/>
                  <a:moveTo>
                    <a:pt x="131476" y="622572"/>
                  </a:moveTo>
                  <a:cubicBezTo>
                    <a:pt x="144908" y="622572"/>
                    <a:pt x="155796" y="633460"/>
                    <a:pt x="155796" y="646892"/>
                  </a:cubicBezTo>
                  <a:cubicBezTo>
                    <a:pt x="155796" y="660324"/>
                    <a:pt x="144908" y="671212"/>
                    <a:pt x="131476" y="671212"/>
                  </a:cubicBezTo>
                  <a:cubicBezTo>
                    <a:pt x="118044" y="671212"/>
                    <a:pt x="107156" y="660324"/>
                    <a:pt x="107156" y="646892"/>
                  </a:cubicBezTo>
                  <a:cubicBezTo>
                    <a:pt x="107156" y="633460"/>
                    <a:pt x="118044" y="622572"/>
                    <a:pt x="131476" y="622572"/>
                  </a:cubicBezTo>
                  <a:close/>
                  <a:moveTo>
                    <a:pt x="24320" y="622572"/>
                  </a:moveTo>
                  <a:cubicBezTo>
                    <a:pt x="37752" y="622572"/>
                    <a:pt x="48640" y="633460"/>
                    <a:pt x="48640" y="646892"/>
                  </a:cubicBezTo>
                  <a:cubicBezTo>
                    <a:pt x="48640" y="660324"/>
                    <a:pt x="37752" y="671212"/>
                    <a:pt x="24320" y="671212"/>
                  </a:cubicBezTo>
                  <a:cubicBezTo>
                    <a:pt x="10888" y="671212"/>
                    <a:pt x="0" y="660324"/>
                    <a:pt x="0" y="646892"/>
                  </a:cubicBezTo>
                  <a:cubicBezTo>
                    <a:pt x="0" y="633460"/>
                    <a:pt x="10888" y="622572"/>
                    <a:pt x="24320" y="622572"/>
                  </a:cubicBezTo>
                  <a:close/>
                  <a:moveTo>
                    <a:pt x="24320" y="466929"/>
                  </a:moveTo>
                  <a:cubicBezTo>
                    <a:pt x="37752" y="466929"/>
                    <a:pt x="48640" y="477817"/>
                    <a:pt x="48640" y="491249"/>
                  </a:cubicBezTo>
                  <a:cubicBezTo>
                    <a:pt x="48640" y="504681"/>
                    <a:pt x="37752" y="515569"/>
                    <a:pt x="24320" y="515569"/>
                  </a:cubicBezTo>
                  <a:cubicBezTo>
                    <a:pt x="10888" y="515569"/>
                    <a:pt x="0" y="504681"/>
                    <a:pt x="0" y="491249"/>
                  </a:cubicBezTo>
                  <a:cubicBezTo>
                    <a:pt x="0" y="477817"/>
                    <a:pt x="10888" y="466929"/>
                    <a:pt x="24320" y="466929"/>
                  </a:cubicBezTo>
                  <a:close/>
                  <a:moveTo>
                    <a:pt x="131476" y="466929"/>
                  </a:moveTo>
                  <a:cubicBezTo>
                    <a:pt x="144908" y="466929"/>
                    <a:pt x="155796" y="477817"/>
                    <a:pt x="155796" y="491249"/>
                  </a:cubicBezTo>
                  <a:cubicBezTo>
                    <a:pt x="155796" y="504681"/>
                    <a:pt x="144908" y="515569"/>
                    <a:pt x="131476" y="515569"/>
                  </a:cubicBezTo>
                  <a:cubicBezTo>
                    <a:pt x="118044" y="515569"/>
                    <a:pt x="107156" y="504681"/>
                    <a:pt x="107156" y="491249"/>
                  </a:cubicBezTo>
                  <a:cubicBezTo>
                    <a:pt x="107156" y="477817"/>
                    <a:pt x="118044" y="466929"/>
                    <a:pt x="131476" y="466929"/>
                  </a:cubicBezTo>
                  <a:close/>
                  <a:moveTo>
                    <a:pt x="238632" y="466929"/>
                  </a:moveTo>
                  <a:cubicBezTo>
                    <a:pt x="252064" y="466929"/>
                    <a:pt x="262952" y="477817"/>
                    <a:pt x="262952" y="491249"/>
                  </a:cubicBezTo>
                  <a:cubicBezTo>
                    <a:pt x="262952" y="504681"/>
                    <a:pt x="252064" y="515569"/>
                    <a:pt x="238632" y="515569"/>
                  </a:cubicBezTo>
                  <a:cubicBezTo>
                    <a:pt x="225200" y="515569"/>
                    <a:pt x="214312" y="504681"/>
                    <a:pt x="214312" y="491249"/>
                  </a:cubicBezTo>
                  <a:cubicBezTo>
                    <a:pt x="214312" y="477817"/>
                    <a:pt x="225200" y="466929"/>
                    <a:pt x="238632" y="466929"/>
                  </a:cubicBezTo>
                  <a:close/>
                  <a:moveTo>
                    <a:pt x="345788" y="466929"/>
                  </a:moveTo>
                  <a:cubicBezTo>
                    <a:pt x="359220" y="466929"/>
                    <a:pt x="370108" y="477817"/>
                    <a:pt x="370108" y="491249"/>
                  </a:cubicBezTo>
                  <a:cubicBezTo>
                    <a:pt x="370108" y="504681"/>
                    <a:pt x="359220" y="515569"/>
                    <a:pt x="345788" y="515569"/>
                  </a:cubicBezTo>
                  <a:cubicBezTo>
                    <a:pt x="332356" y="515569"/>
                    <a:pt x="321468" y="504681"/>
                    <a:pt x="321468" y="491249"/>
                  </a:cubicBezTo>
                  <a:cubicBezTo>
                    <a:pt x="321468" y="477817"/>
                    <a:pt x="332356" y="466929"/>
                    <a:pt x="345788" y="466929"/>
                  </a:cubicBezTo>
                  <a:close/>
                  <a:moveTo>
                    <a:pt x="452944" y="466929"/>
                  </a:moveTo>
                  <a:cubicBezTo>
                    <a:pt x="466376" y="466929"/>
                    <a:pt x="477264" y="477817"/>
                    <a:pt x="477264" y="491249"/>
                  </a:cubicBezTo>
                  <a:cubicBezTo>
                    <a:pt x="477264" y="504681"/>
                    <a:pt x="466376" y="515569"/>
                    <a:pt x="452944" y="515569"/>
                  </a:cubicBezTo>
                  <a:cubicBezTo>
                    <a:pt x="439512" y="515569"/>
                    <a:pt x="428624" y="504681"/>
                    <a:pt x="428624" y="491249"/>
                  </a:cubicBezTo>
                  <a:cubicBezTo>
                    <a:pt x="428624" y="477817"/>
                    <a:pt x="439512" y="466929"/>
                    <a:pt x="452944" y="466929"/>
                  </a:cubicBezTo>
                  <a:close/>
                  <a:moveTo>
                    <a:pt x="24320" y="311287"/>
                  </a:moveTo>
                  <a:cubicBezTo>
                    <a:pt x="37752" y="311287"/>
                    <a:pt x="48640" y="322175"/>
                    <a:pt x="48640" y="335607"/>
                  </a:cubicBezTo>
                  <a:cubicBezTo>
                    <a:pt x="48640" y="349038"/>
                    <a:pt x="37752" y="359926"/>
                    <a:pt x="24320" y="359926"/>
                  </a:cubicBezTo>
                  <a:cubicBezTo>
                    <a:pt x="10888" y="359926"/>
                    <a:pt x="0" y="349038"/>
                    <a:pt x="0" y="335607"/>
                  </a:cubicBezTo>
                  <a:cubicBezTo>
                    <a:pt x="0" y="322175"/>
                    <a:pt x="10888" y="311287"/>
                    <a:pt x="24320" y="311287"/>
                  </a:cubicBezTo>
                  <a:close/>
                  <a:moveTo>
                    <a:pt x="131476" y="311286"/>
                  </a:moveTo>
                  <a:cubicBezTo>
                    <a:pt x="144908" y="311286"/>
                    <a:pt x="155796" y="322174"/>
                    <a:pt x="155796" y="335606"/>
                  </a:cubicBezTo>
                  <a:cubicBezTo>
                    <a:pt x="155796" y="349038"/>
                    <a:pt x="144908" y="359926"/>
                    <a:pt x="131476" y="359926"/>
                  </a:cubicBezTo>
                  <a:cubicBezTo>
                    <a:pt x="118044" y="359926"/>
                    <a:pt x="107156" y="349038"/>
                    <a:pt x="107156" y="335606"/>
                  </a:cubicBezTo>
                  <a:cubicBezTo>
                    <a:pt x="107156" y="322174"/>
                    <a:pt x="118044" y="311286"/>
                    <a:pt x="131476" y="311286"/>
                  </a:cubicBezTo>
                  <a:close/>
                  <a:moveTo>
                    <a:pt x="238632" y="311286"/>
                  </a:moveTo>
                  <a:cubicBezTo>
                    <a:pt x="252064" y="311286"/>
                    <a:pt x="262952" y="322174"/>
                    <a:pt x="262952" y="335606"/>
                  </a:cubicBezTo>
                  <a:cubicBezTo>
                    <a:pt x="262952" y="349038"/>
                    <a:pt x="252064" y="359926"/>
                    <a:pt x="238632" y="359926"/>
                  </a:cubicBezTo>
                  <a:cubicBezTo>
                    <a:pt x="225200" y="359926"/>
                    <a:pt x="214312" y="349038"/>
                    <a:pt x="214312" y="335606"/>
                  </a:cubicBezTo>
                  <a:cubicBezTo>
                    <a:pt x="214312" y="322174"/>
                    <a:pt x="225200" y="311286"/>
                    <a:pt x="238632" y="311286"/>
                  </a:cubicBezTo>
                  <a:close/>
                  <a:moveTo>
                    <a:pt x="345788" y="311286"/>
                  </a:moveTo>
                  <a:cubicBezTo>
                    <a:pt x="359220" y="311286"/>
                    <a:pt x="370108" y="322174"/>
                    <a:pt x="370108" y="335606"/>
                  </a:cubicBezTo>
                  <a:cubicBezTo>
                    <a:pt x="370108" y="349038"/>
                    <a:pt x="359220" y="359926"/>
                    <a:pt x="345788" y="359926"/>
                  </a:cubicBezTo>
                  <a:cubicBezTo>
                    <a:pt x="332356" y="359926"/>
                    <a:pt x="321468" y="349038"/>
                    <a:pt x="321468" y="335606"/>
                  </a:cubicBezTo>
                  <a:cubicBezTo>
                    <a:pt x="321468" y="322174"/>
                    <a:pt x="332356" y="311286"/>
                    <a:pt x="345788" y="311286"/>
                  </a:cubicBezTo>
                  <a:close/>
                  <a:moveTo>
                    <a:pt x="452944" y="311286"/>
                  </a:moveTo>
                  <a:cubicBezTo>
                    <a:pt x="466376" y="311286"/>
                    <a:pt x="477264" y="322174"/>
                    <a:pt x="477264" y="335606"/>
                  </a:cubicBezTo>
                  <a:cubicBezTo>
                    <a:pt x="477264" y="349038"/>
                    <a:pt x="466376" y="359926"/>
                    <a:pt x="452944" y="359926"/>
                  </a:cubicBezTo>
                  <a:cubicBezTo>
                    <a:pt x="439512" y="359926"/>
                    <a:pt x="428624" y="349038"/>
                    <a:pt x="428624" y="335606"/>
                  </a:cubicBezTo>
                  <a:cubicBezTo>
                    <a:pt x="428624" y="322174"/>
                    <a:pt x="439512" y="311286"/>
                    <a:pt x="452944" y="311286"/>
                  </a:cubicBezTo>
                  <a:close/>
                  <a:moveTo>
                    <a:pt x="24320" y="155643"/>
                  </a:moveTo>
                  <a:cubicBezTo>
                    <a:pt x="37752" y="155643"/>
                    <a:pt x="48640" y="166531"/>
                    <a:pt x="48640" y="179963"/>
                  </a:cubicBezTo>
                  <a:cubicBezTo>
                    <a:pt x="48640" y="193395"/>
                    <a:pt x="37752" y="204283"/>
                    <a:pt x="24320" y="204283"/>
                  </a:cubicBezTo>
                  <a:cubicBezTo>
                    <a:pt x="10888" y="204283"/>
                    <a:pt x="0" y="193395"/>
                    <a:pt x="0" y="179963"/>
                  </a:cubicBezTo>
                  <a:cubicBezTo>
                    <a:pt x="0" y="166531"/>
                    <a:pt x="10888" y="155643"/>
                    <a:pt x="24320" y="155643"/>
                  </a:cubicBezTo>
                  <a:close/>
                  <a:moveTo>
                    <a:pt x="131476" y="155643"/>
                  </a:moveTo>
                  <a:cubicBezTo>
                    <a:pt x="144908" y="155643"/>
                    <a:pt x="155796" y="166531"/>
                    <a:pt x="155796" y="179963"/>
                  </a:cubicBezTo>
                  <a:cubicBezTo>
                    <a:pt x="155796" y="193395"/>
                    <a:pt x="144908" y="204283"/>
                    <a:pt x="131476" y="204283"/>
                  </a:cubicBezTo>
                  <a:cubicBezTo>
                    <a:pt x="118044" y="204283"/>
                    <a:pt x="107156" y="193395"/>
                    <a:pt x="107156" y="179963"/>
                  </a:cubicBezTo>
                  <a:cubicBezTo>
                    <a:pt x="107156" y="166531"/>
                    <a:pt x="118044" y="155643"/>
                    <a:pt x="131476" y="155643"/>
                  </a:cubicBezTo>
                  <a:close/>
                  <a:moveTo>
                    <a:pt x="238632" y="155643"/>
                  </a:moveTo>
                  <a:cubicBezTo>
                    <a:pt x="252064" y="155643"/>
                    <a:pt x="262952" y="166531"/>
                    <a:pt x="262952" y="179963"/>
                  </a:cubicBezTo>
                  <a:cubicBezTo>
                    <a:pt x="262952" y="193395"/>
                    <a:pt x="252064" y="204283"/>
                    <a:pt x="238632" y="204283"/>
                  </a:cubicBezTo>
                  <a:cubicBezTo>
                    <a:pt x="225200" y="204283"/>
                    <a:pt x="214312" y="193395"/>
                    <a:pt x="214312" y="179963"/>
                  </a:cubicBezTo>
                  <a:cubicBezTo>
                    <a:pt x="214312" y="166531"/>
                    <a:pt x="225200" y="155643"/>
                    <a:pt x="238632" y="155643"/>
                  </a:cubicBezTo>
                  <a:close/>
                  <a:moveTo>
                    <a:pt x="345788" y="155643"/>
                  </a:moveTo>
                  <a:cubicBezTo>
                    <a:pt x="359220" y="155643"/>
                    <a:pt x="370108" y="166531"/>
                    <a:pt x="370108" y="179963"/>
                  </a:cubicBezTo>
                  <a:cubicBezTo>
                    <a:pt x="370108" y="193395"/>
                    <a:pt x="359220" y="204283"/>
                    <a:pt x="345788" y="204283"/>
                  </a:cubicBezTo>
                  <a:cubicBezTo>
                    <a:pt x="332356" y="204283"/>
                    <a:pt x="321468" y="193395"/>
                    <a:pt x="321468" y="179963"/>
                  </a:cubicBezTo>
                  <a:cubicBezTo>
                    <a:pt x="321468" y="166531"/>
                    <a:pt x="332356" y="155643"/>
                    <a:pt x="345788" y="155643"/>
                  </a:cubicBezTo>
                  <a:close/>
                  <a:moveTo>
                    <a:pt x="452944" y="155643"/>
                  </a:moveTo>
                  <a:cubicBezTo>
                    <a:pt x="466376" y="155643"/>
                    <a:pt x="477264" y="166531"/>
                    <a:pt x="477264" y="179963"/>
                  </a:cubicBezTo>
                  <a:cubicBezTo>
                    <a:pt x="477264" y="193395"/>
                    <a:pt x="466376" y="204283"/>
                    <a:pt x="452944" y="204283"/>
                  </a:cubicBezTo>
                  <a:cubicBezTo>
                    <a:pt x="439512" y="204283"/>
                    <a:pt x="428624" y="193395"/>
                    <a:pt x="428624" y="179963"/>
                  </a:cubicBezTo>
                  <a:cubicBezTo>
                    <a:pt x="428624" y="166531"/>
                    <a:pt x="439512" y="155643"/>
                    <a:pt x="452944" y="155643"/>
                  </a:cubicBezTo>
                  <a:close/>
                  <a:moveTo>
                    <a:pt x="452944" y="0"/>
                  </a:moveTo>
                  <a:cubicBezTo>
                    <a:pt x="466376" y="0"/>
                    <a:pt x="477264" y="10888"/>
                    <a:pt x="477264" y="24320"/>
                  </a:cubicBezTo>
                  <a:cubicBezTo>
                    <a:pt x="477264" y="37752"/>
                    <a:pt x="466376" y="48640"/>
                    <a:pt x="452944" y="48640"/>
                  </a:cubicBezTo>
                  <a:cubicBezTo>
                    <a:pt x="439512" y="48640"/>
                    <a:pt x="428624" y="37752"/>
                    <a:pt x="428624" y="24320"/>
                  </a:cubicBezTo>
                  <a:cubicBezTo>
                    <a:pt x="428624" y="10888"/>
                    <a:pt x="439512" y="0"/>
                    <a:pt x="452944" y="0"/>
                  </a:cubicBezTo>
                  <a:close/>
                  <a:moveTo>
                    <a:pt x="345788" y="0"/>
                  </a:moveTo>
                  <a:cubicBezTo>
                    <a:pt x="359220" y="0"/>
                    <a:pt x="370108" y="10888"/>
                    <a:pt x="370108" y="24320"/>
                  </a:cubicBezTo>
                  <a:cubicBezTo>
                    <a:pt x="370108" y="37752"/>
                    <a:pt x="359220" y="48640"/>
                    <a:pt x="345788" y="48640"/>
                  </a:cubicBezTo>
                  <a:cubicBezTo>
                    <a:pt x="332356" y="48640"/>
                    <a:pt x="321468" y="37752"/>
                    <a:pt x="321468" y="24320"/>
                  </a:cubicBezTo>
                  <a:cubicBezTo>
                    <a:pt x="321468" y="10888"/>
                    <a:pt x="332356" y="0"/>
                    <a:pt x="345788" y="0"/>
                  </a:cubicBezTo>
                  <a:close/>
                  <a:moveTo>
                    <a:pt x="238632" y="0"/>
                  </a:moveTo>
                  <a:cubicBezTo>
                    <a:pt x="252064" y="0"/>
                    <a:pt x="262952" y="10888"/>
                    <a:pt x="262952" y="24320"/>
                  </a:cubicBezTo>
                  <a:cubicBezTo>
                    <a:pt x="262952" y="37752"/>
                    <a:pt x="252064" y="48640"/>
                    <a:pt x="238632" y="48640"/>
                  </a:cubicBezTo>
                  <a:cubicBezTo>
                    <a:pt x="225200" y="48640"/>
                    <a:pt x="214312" y="37752"/>
                    <a:pt x="214312" y="24320"/>
                  </a:cubicBezTo>
                  <a:cubicBezTo>
                    <a:pt x="214312" y="10888"/>
                    <a:pt x="225200" y="0"/>
                    <a:pt x="238632" y="0"/>
                  </a:cubicBezTo>
                  <a:close/>
                  <a:moveTo>
                    <a:pt x="131476" y="0"/>
                  </a:moveTo>
                  <a:cubicBezTo>
                    <a:pt x="144908" y="0"/>
                    <a:pt x="155796" y="10888"/>
                    <a:pt x="155796" y="24320"/>
                  </a:cubicBezTo>
                  <a:cubicBezTo>
                    <a:pt x="155796" y="37752"/>
                    <a:pt x="144908" y="48640"/>
                    <a:pt x="131476" y="48640"/>
                  </a:cubicBezTo>
                  <a:cubicBezTo>
                    <a:pt x="118044" y="48640"/>
                    <a:pt x="107156" y="37752"/>
                    <a:pt x="107156" y="24320"/>
                  </a:cubicBezTo>
                  <a:cubicBezTo>
                    <a:pt x="107156" y="10888"/>
                    <a:pt x="118044" y="0"/>
                    <a:pt x="131476" y="0"/>
                  </a:cubicBezTo>
                  <a:close/>
                  <a:moveTo>
                    <a:pt x="24320" y="0"/>
                  </a:moveTo>
                  <a:cubicBezTo>
                    <a:pt x="37752" y="0"/>
                    <a:pt x="48640" y="10888"/>
                    <a:pt x="48640" y="24320"/>
                  </a:cubicBezTo>
                  <a:cubicBezTo>
                    <a:pt x="48640" y="37752"/>
                    <a:pt x="37752" y="48640"/>
                    <a:pt x="24320" y="48640"/>
                  </a:cubicBezTo>
                  <a:cubicBezTo>
                    <a:pt x="10888" y="48640"/>
                    <a:pt x="0" y="37752"/>
                    <a:pt x="0" y="24320"/>
                  </a:cubicBezTo>
                  <a:cubicBezTo>
                    <a:pt x="0" y="10888"/>
                    <a:pt x="10888" y="0"/>
                    <a:pt x="2432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Roboto Black" panose="02000000000000000000" pitchFamily="2" charset="0"/>
              </a:endParaRPr>
            </a:p>
          </p:txBody>
        </p:sp>
      </p:grpSp>
      <p:pic>
        <p:nvPicPr>
          <p:cNvPr id="14"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995353" y="1964702"/>
            <a:ext cx="2777352" cy="3888293"/>
          </a:xfrm>
          <a:prstGeom prst="rect">
            <a:avLst/>
          </a:prstGeom>
        </p:spPr>
      </p:pic>
      <p:sp>
        <p:nvSpPr>
          <p:cNvPr id="5" name="圆 1"/>
          <p:cNvSpPr/>
          <p:nvPr/>
        </p:nvSpPr>
        <p:spPr>
          <a:xfrm>
            <a:off x="5029242" y="3569042"/>
            <a:ext cx="272086" cy="276785"/>
          </a:xfrm>
          <a:custGeom>
            <a:avLst/>
            <a:gdLst>
              <a:gd name="T0" fmla="*/ 0 w 12800"/>
              <a:gd name="T1" fmla="*/ 4000 h 12800"/>
              <a:gd name="T2" fmla="*/ 12800 w 12800"/>
              <a:gd name="T3" fmla="*/ 0 h 12800"/>
              <a:gd name="T4" fmla="*/ 800 w 12800"/>
              <a:gd name="T5" fmla="*/ 3200 h 12800"/>
              <a:gd name="T6" fmla="*/ 12000 w 12800"/>
              <a:gd name="T7" fmla="*/ 800 h 12800"/>
              <a:gd name="T8" fmla="*/ 800 w 12800"/>
              <a:gd name="T9" fmla="*/ 3200 h 12800"/>
              <a:gd name="T10" fmla="*/ 10240 w 12800"/>
              <a:gd name="T11" fmla="*/ 2000 h 12800"/>
              <a:gd name="T12" fmla="*/ 11520 w 12800"/>
              <a:gd name="T13" fmla="*/ 2000 h 12800"/>
              <a:gd name="T14" fmla="*/ 9040 w 12800"/>
              <a:gd name="T15" fmla="*/ 1360 h 12800"/>
              <a:gd name="T16" fmla="*/ 9040 w 12800"/>
              <a:gd name="T17" fmla="*/ 2640 h 12800"/>
              <a:gd name="T18" fmla="*/ 9040 w 12800"/>
              <a:gd name="T19" fmla="*/ 1360 h 12800"/>
              <a:gd name="T20" fmla="*/ 6560 w 12800"/>
              <a:gd name="T21" fmla="*/ 2000 h 12800"/>
              <a:gd name="T22" fmla="*/ 7840 w 12800"/>
              <a:gd name="T23" fmla="*/ 2000 h 12800"/>
              <a:gd name="T24" fmla="*/ 10880 w 12800"/>
              <a:gd name="T25" fmla="*/ 5760 h 12800"/>
              <a:gd name="T26" fmla="*/ 10880 w 12800"/>
              <a:gd name="T27" fmla="*/ 7040 h 12800"/>
              <a:gd name="T28" fmla="*/ 10880 w 12800"/>
              <a:gd name="T29" fmla="*/ 5760 h 12800"/>
              <a:gd name="T30" fmla="*/ 8400 w 12800"/>
              <a:gd name="T31" fmla="*/ 6400 h 12800"/>
              <a:gd name="T32" fmla="*/ 9680 w 12800"/>
              <a:gd name="T33" fmla="*/ 6400 h 12800"/>
              <a:gd name="T34" fmla="*/ 7200 w 12800"/>
              <a:gd name="T35" fmla="*/ 5760 h 12800"/>
              <a:gd name="T36" fmla="*/ 7200 w 12800"/>
              <a:gd name="T37" fmla="*/ 7040 h 12800"/>
              <a:gd name="T38" fmla="*/ 7200 w 12800"/>
              <a:gd name="T39" fmla="*/ 5760 h 12800"/>
              <a:gd name="T40" fmla="*/ 10240 w 12800"/>
              <a:gd name="T41" fmla="*/ 10880 h 12800"/>
              <a:gd name="T42" fmla="*/ 11520 w 12800"/>
              <a:gd name="T43" fmla="*/ 10880 h 12800"/>
              <a:gd name="T44" fmla="*/ 9040 w 12800"/>
              <a:gd name="T45" fmla="*/ 10240 h 12800"/>
              <a:gd name="T46" fmla="*/ 9040 w 12800"/>
              <a:gd name="T47" fmla="*/ 11520 h 12800"/>
              <a:gd name="T48" fmla="*/ 9040 w 12800"/>
              <a:gd name="T49" fmla="*/ 10240 h 12800"/>
              <a:gd name="T50" fmla="*/ 6560 w 12800"/>
              <a:gd name="T51" fmla="*/ 10880 h 12800"/>
              <a:gd name="T52" fmla="*/ 7840 w 12800"/>
              <a:gd name="T53" fmla="*/ 10880 h 12800"/>
              <a:gd name="T54" fmla="*/ 12800 w 12800"/>
              <a:gd name="T55" fmla="*/ 8400 h 12800"/>
              <a:gd name="T56" fmla="*/ 0 w 12800"/>
              <a:gd name="T57" fmla="*/ 4400 h 12800"/>
              <a:gd name="T58" fmla="*/ 12800 w 12800"/>
              <a:gd name="T59" fmla="*/ 8400 h 12800"/>
              <a:gd name="T60" fmla="*/ 12000 w 12800"/>
              <a:gd name="T61" fmla="*/ 7600 h 12800"/>
              <a:gd name="T62" fmla="*/ 800 w 12800"/>
              <a:gd name="T63" fmla="*/ 5200 h 12800"/>
              <a:gd name="T64" fmla="*/ 12800 w 12800"/>
              <a:gd name="T65" fmla="*/ 12800 h 12800"/>
              <a:gd name="T66" fmla="*/ 0 w 12800"/>
              <a:gd name="T67" fmla="*/ 8800 h 12800"/>
              <a:gd name="T68" fmla="*/ 12800 w 12800"/>
              <a:gd name="T69" fmla="*/ 12800 h 12800"/>
              <a:gd name="T70" fmla="*/ 12000 w 12800"/>
              <a:gd name="T71" fmla="*/ 12000 h 12800"/>
              <a:gd name="T72" fmla="*/ 800 w 12800"/>
              <a:gd name="T73" fmla="*/ 9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00" h="12800">
                <a:moveTo>
                  <a:pt x="12800" y="4000"/>
                </a:moveTo>
                <a:lnTo>
                  <a:pt x="0" y="4000"/>
                </a:lnTo>
                <a:lnTo>
                  <a:pt x="0" y="0"/>
                </a:lnTo>
                <a:lnTo>
                  <a:pt x="12800" y="0"/>
                </a:lnTo>
                <a:lnTo>
                  <a:pt x="12800" y="4000"/>
                </a:lnTo>
                <a:close/>
                <a:moveTo>
                  <a:pt x="800" y="3200"/>
                </a:moveTo>
                <a:lnTo>
                  <a:pt x="12000" y="3200"/>
                </a:lnTo>
                <a:lnTo>
                  <a:pt x="12000" y="800"/>
                </a:lnTo>
                <a:lnTo>
                  <a:pt x="800" y="800"/>
                </a:lnTo>
                <a:lnTo>
                  <a:pt x="800" y="3200"/>
                </a:lnTo>
                <a:close/>
                <a:moveTo>
                  <a:pt x="10880" y="1360"/>
                </a:moveTo>
                <a:cubicBezTo>
                  <a:pt x="10560" y="1360"/>
                  <a:pt x="10240" y="1680"/>
                  <a:pt x="10240" y="2000"/>
                </a:cubicBezTo>
                <a:cubicBezTo>
                  <a:pt x="10240" y="2320"/>
                  <a:pt x="10560" y="2640"/>
                  <a:pt x="10880" y="2640"/>
                </a:cubicBezTo>
                <a:cubicBezTo>
                  <a:pt x="11200" y="2640"/>
                  <a:pt x="11520" y="2320"/>
                  <a:pt x="11520" y="2000"/>
                </a:cubicBezTo>
                <a:cubicBezTo>
                  <a:pt x="11520" y="1680"/>
                  <a:pt x="11280" y="1360"/>
                  <a:pt x="10880" y="1360"/>
                </a:cubicBezTo>
                <a:close/>
                <a:moveTo>
                  <a:pt x="9040" y="1360"/>
                </a:moveTo>
                <a:cubicBezTo>
                  <a:pt x="8720" y="1360"/>
                  <a:pt x="8400" y="1680"/>
                  <a:pt x="8400" y="2000"/>
                </a:cubicBezTo>
                <a:cubicBezTo>
                  <a:pt x="8400" y="2320"/>
                  <a:pt x="8720" y="2640"/>
                  <a:pt x="9040" y="2640"/>
                </a:cubicBezTo>
                <a:cubicBezTo>
                  <a:pt x="9360" y="2640"/>
                  <a:pt x="9680" y="2320"/>
                  <a:pt x="9680" y="2000"/>
                </a:cubicBezTo>
                <a:cubicBezTo>
                  <a:pt x="9680" y="1680"/>
                  <a:pt x="9440" y="1360"/>
                  <a:pt x="9040" y="1360"/>
                </a:cubicBezTo>
                <a:close/>
                <a:moveTo>
                  <a:pt x="7200" y="1360"/>
                </a:moveTo>
                <a:cubicBezTo>
                  <a:pt x="6880" y="1360"/>
                  <a:pt x="6560" y="1600"/>
                  <a:pt x="6560" y="2000"/>
                </a:cubicBezTo>
                <a:cubicBezTo>
                  <a:pt x="6560" y="2400"/>
                  <a:pt x="6880" y="2640"/>
                  <a:pt x="7200" y="2640"/>
                </a:cubicBezTo>
                <a:cubicBezTo>
                  <a:pt x="7520" y="2640"/>
                  <a:pt x="7840" y="2320"/>
                  <a:pt x="7840" y="2000"/>
                </a:cubicBezTo>
                <a:cubicBezTo>
                  <a:pt x="7840" y="1680"/>
                  <a:pt x="7600" y="1360"/>
                  <a:pt x="7200" y="1360"/>
                </a:cubicBezTo>
                <a:close/>
                <a:moveTo>
                  <a:pt x="10880" y="5760"/>
                </a:moveTo>
                <a:cubicBezTo>
                  <a:pt x="10560" y="5760"/>
                  <a:pt x="10240" y="6080"/>
                  <a:pt x="10240" y="6400"/>
                </a:cubicBezTo>
                <a:cubicBezTo>
                  <a:pt x="10240" y="6720"/>
                  <a:pt x="10560" y="7040"/>
                  <a:pt x="10880" y="7040"/>
                </a:cubicBezTo>
                <a:cubicBezTo>
                  <a:pt x="11200" y="7040"/>
                  <a:pt x="11520" y="6720"/>
                  <a:pt x="11520" y="6400"/>
                </a:cubicBezTo>
                <a:cubicBezTo>
                  <a:pt x="11520" y="6080"/>
                  <a:pt x="11280" y="5760"/>
                  <a:pt x="10880" y="5760"/>
                </a:cubicBezTo>
                <a:close/>
                <a:moveTo>
                  <a:pt x="9040" y="5760"/>
                </a:moveTo>
                <a:cubicBezTo>
                  <a:pt x="8720" y="5760"/>
                  <a:pt x="8400" y="6080"/>
                  <a:pt x="8400" y="6400"/>
                </a:cubicBezTo>
                <a:cubicBezTo>
                  <a:pt x="8400" y="6720"/>
                  <a:pt x="8720" y="7040"/>
                  <a:pt x="9040" y="7040"/>
                </a:cubicBezTo>
                <a:cubicBezTo>
                  <a:pt x="9360" y="7040"/>
                  <a:pt x="9680" y="6720"/>
                  <a:pt x="9680" y="6400"/>
                </a:cubicBezTo>
                <a:cubicBezTo>
                  <a:pt x="9680" y="6080"/>
                  <a:pt x="9440" y="5760"/>
                  <a:pt x="9040" y="5760"/>
                </a:cubicBezTo>
                <a:close/>
                <a:moveTo>
                  <a:pt x="7200" y="5760"/>
                </a:moveTo>
                <a:cubicBezTo>
                  <a:pt x="6880" y="5760"/>
                  <a:pt x="6560" y="6080"/>
                  <a:pt x="6560" y="6400"/>
                </a:cubicBezTo>
                <a:cubicBezTo>
                  <a:pt x="6560" y="6720"/>
                  <a:pt x="6880" y="7040"/>
                  <a:pt x="7200" y="7040"/>
                </a:cubicBezTo>
                <a:cubicBezTo>
                  <a:pt x="7520" y="7040"/>
                  <a:pt x="7840" y="6720"/>
                  <a:pt x="7840" y="6400"/>
                </a:cubicBezTo>
                <a:cubicBezTo>
                  <a:pt x="7840" y="6080"/>
                  <a:pt x="7600" y="5760"/>
                  <a:pt x="7200" y="5760"/>
                </a:cubicBezTo>
                <a:close/>
                <a:moveTo>
                  <a:pt x="10880" y="10240"/>
                </a:moveTo>
                <a:cubicBezTo>
                  <a:pt x="10560" y="10240"/>
                  <a:pt x="10240" y="10560"/>
                  <a:pt x="10240" y="10880"/>
                </a:cubicBezTo>
                <a:cubicBezTo>
                  <a:pt x="10240" y="11200"/>
                  <a:pt x="10560" y="11520"/>
                  <a:pt x="10880" y="11520"/>
                </a:cubicBezTo>
                <a:cubicBezTo>
                  <a:pt x="11200" y="11520"/>
                  <a:pt x="11520" y="11200"/>
                  <a:pt x="11520" y="10880"/>
                </a:cubicBezTo>
                <a:cubicBezTo>
                  <a:pt x="11520" y="10560"/>
                  <a:pt x="11280" y="10240"/>
                  <a:pt x="10880" y="10240"/>
                </a:cubicBezTo>
                <a:close/>
                <a:moveTo>
                  <a:pt x="9040" y="10240"/>
                </a:moveTo>
                <a:cubicBezTo>
                  <a:pt x="8720" y="10240"/>
                  <a:pt x="8400" y="10560"/>
                  <a:pt x="8400" y="10880"/>
                </a:cubicBezTo>
                <a:cubicBezTo>
                  <a:pt x="8400" y="11200"/>
                  <a:pt x="8720" y="11520"/>
                  <a:pt x="9040" y="11520"/>
                </a:cubicBezTo>
                <a:cubicBezTo>
                  <a:pt x="9360" y="11520"/>
                  <a:pt x="9680" y="11200"/>
                  <a:pt x="9680" y="10880"/>
                </a:cubicBezTo>
                <a:cubicBezTo>
                  <a:pt x="9680" y="10560"/>
                  <a:pt x="9440" y="10240"/>
                  <a:pt x="9040" y="10240"/>
                </a:cubicBezTo>
                <a:close/>
                <a:moveTo>
                  <a:pt x="7200" y="10240"/>
                </a:moveTo>
                <a:cubicBezTo>
                  <a:pt x="6880" y="10240"/>
                  <a:pt x="6560" y="10560"/>
                  <a:pt x="6560" y="10880"/>
                </a:cubicBezTo>
                <a:cubicBezTo>
                  <a:pt x="6560" y="11200"/>
                  <a:pt x="6880" y="11520"/>
                  <a:pt x="7200" y="11520"/>
                </a:cubicBezTo>
                <a:cubicBezTo>
                  <a:pt x="7520" y="11520"/>
                  <a:pt x="7840" y="11200"/>
                  <a:pt x="7840" y="10880"/>
                </a:cubicBezTo>
                <a:cubicBezTo>
                  <a:pt x="7840" y="10560"/>
                  <a:pt x="7600" y="10240"/>
                  <a:pt x="7200" y="10240"/>
                </a:cubicBezTo>
                <a:close/>
                <a:moveTo>
                  <a:pt x="12800" y="8400"/>
                </a:moveTo>
                <a:lnTo>
                  <a:pt x="0" y="8400"/>
                </a:lnTo>
                <a:lnTo>
                  <a:pt x="0" y="4400"/>
                </a:lnTo>
                <a:lnTo>
                  <a:pt x="12800" y="4400"/>
                </a:lnTo>
                <a:lnTo>
                  <a:pt x="12800" y="8400"/>
                </a:lnTo>
                <a:close/>
                <a:moveTo>
                  <a:pt x="800" y="7600"/>
                </a:moveTo>
                <a:lnTo>
                  <a:pt x="12000" y="7600"/>
                </a:lnTo>
                <a:lnTo>
                  <a:pt x="12000" y="5200"/>
                </a:lnTo>
                <a:lnTo>
                  <a:pt x="800" y="5200"/>
                </a:lnTo>
                <a:lnTo>
                  <a:pt x="800" y="7600"/>
                </a:lnTo>
                <a:close/>
                <a:moveTo>
                  <a:pt x="12800" y="12800"/>
                </a:moveTo>
                <a:lnTo>
                  <a:pt x="0" y="12800"/>
                </a:lnTo>
                <a:lnTo>
                  <a:pt x="0" y="8800"/>
                </a:lnTo>
                <a:lnTo>
                  <a:pt x="12800" y="8800"/>
                </a:lnTo>
                <a:lnTo>
                  <a:pt x="12800" y="12800"/>
                </a:lnTo>
                <a:close/>
                <a:moveTo>
                  <a:pt x="800" y="12000"/>
                </a:moveTo>
                <a:lnTo>
                  <a:pt x="12000" y="12000"/>
                </a:lnTo>
                <a:lnTo>
                  <a:pt x="12000" y="9600"/>
                </a:lnTo>
                <a:lnTo>
                  <a:pt x="800" y="9600"/>
                </a:lnTo>
                <a:lnTo>
                  <a:pt x="800" y="12000"/>
                </a:ln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cs typeface="Roboto Black" panose="02000000000000000000" pitchFamily="2" charset="0"/>
            </a:endParaRPr>
          </a:p>
        </p:txBody>
      </p:sp>
      <p:sp>
        <p:nvSpPr>
          <p:cNvPr id="7" name="Text Box 6"/>
          <p:cNvSpPr txBox="1"/>
          <p:nvPr/>
        </p:nvSpPr>
        <p:spPr>
          <a:xfrm>
            <a:off x="4903470" y="4029710"/>
            <a:ext cx="6843395" cy="2264410"/>
          </a:xfrm>
          <a:prstGeom prst="rect">
            <a:avLst/>
          </a:prstGeom>
          <a:noFill/>
        </p:spPr>
        <p:txBody>
          <a:bodyPr wrap="square" rtlCol="0" anchor="t">
            <a:noAutofit/>
          </a:bodyPr>
          <a:p>
            <a:pPr algn="just" defTabSz="987425" fontAlgn="base">
              <a:lnSpc>
                <a:spcPct val="150000"/>
              </a:lnSpc>
              <a:spcBef>
                <a:spcPct val="0"/>
              </a:spcBef>
              <a:spcAft>
                <a:spcPct val="0"/>
              </a:spcAft>
              <a:defRPr/>
            </a:pPr>
            <a:r>
              <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1.Lưu lại lịch sử các version của bất kỳ thay đổi nào của dự án. Giúp xem lại các sự thay đổi hoặc khôi phục (revert) lại sau này.</a:t>
            </a:r>
            <a:endPar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a:p>
            <a:pPr algn="just" defTabSz="987425" fontAlgn="base">
              <a:lnSpc>
                <a:spcPct val="150000"/>
              </a:lnSpc>
              <a:spcBef>
                <a:spcPct val="0"/>
              </a:spcBef>
              <a:spcAft>
                <a:spcPct val="0"/>
              </a:spcAft>
              <a:defRPr/>
            </a:pPr>
            <a:r>
              <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2.Việc chia sẻ code trở nên dễ dàng hơn, lập trình viên có thể để public cho bất kỳ ai, hoặc private chỉ cho một số người có thẩm quyền có thể truy cập và lấy code về.</a:t>
            </a:r>
            <a:endPar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8" name="Text Box 7"/>
          <p:cNvSpPr txBox="1"/>
          <p:nvPr/>
        </p:nvSpPr>
        <p:spPr>
          <a:xfrm>
            <a:off x="5433060" y="3569335"/>
            <a:ext cx="6096000" cy="460375"/>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pPr algn="l" defTabSz="457200">
              <a:buClrTx/>
              <a:buSzTx/>
              <a:buFontTx/>
            </a:pPr>
            <a:r>
              <a:rPr lang="en-US" altLang="zh-CN" sz="2400" dirty="0">
                <a:solidFill>
                  <a:schemeClr val="accent4"/>
                </a:solidFill>
                <a:effectLst/>
                <a:latin typeface="Roboto Black" panose="02000000000000000000" pitchFamily="2" charset="0"/>
                <a:ea typeface="Roboto Black" panose="02000000000000000000" pitchFamily="2" charset="0"/>
                <a:cs typeface="Manrope SemiBold" charset="0"/>
                <a:sym typeface="+mn-lt"/>
              </a:rPr>
              <a:t>VCS có tác dụng như thế nào?</a:t>
            </a:r>
            <a:endParaRPr lang="en-US" altLang="zh-CN" sz="2400" dirty="0">
              <a:solidFill>
                <a:schemeClr val="accent4"/>
              </a:solidFill>
              <a:effectLst/>
              <a:latin typeface="Roboto Black" panose="02000000000000000000" pitchFamily="2" charset="0"/>
              <a:ea typeface="Roboto Black" panose="02000000000000000000" pitchFamily="2" charset="0"/>
              <a:cs typeface="Manrope SemiBold" charset="0"/>
              <a:sym typeface="+mn-lt"/>
            </a:endParaRPr>
          </a:p>
        </p:txBody>
      </p:sp>
      <p:pic>
        <p:nvPicPr>
          <p:cNvPr id="10" name="Picture 9" descr="logo"/>
          <p:cNvPicPr>
            <a:picLocks noChangeAspect="1"/>
          </p:cNvPicPr>
          <p:nvPr/>
        </p:nvPicPr>
        <p:blipFill>
          <a:blip r:embed="rId3"/>
          <a:stretch>
            <a:fillRect/>
          </a:stretch>
        </p:blipFill>
        <p:spPr>
          <a:xfrm>
            <a:off x="11523345" y="9525"/>
            <a:ext cx="668655" cy="666115"/>
          </a:xfrm>
          <a:prstGeom prst="rect">
            <a:avLst/>
          </a:prstGeom>
        </p:spPr>
      </p:pic>
      <p:pic>
        <p:nvPicPr>
          <p:cNvPr id="11" name="Picture 10" descr="Logo-Truong-Cao-dang-Ky-thuat-Cao-Thang"/>
          <p:cNvPicPr>
            <a:picLocks noChangeAspect="1"/>
          </p:cNvPicPr>
          <p:nvPr/>
        </p:nvPicPr>
        <p:blipFill>
          <a:blip r:embed="rId4"/>
          <a:stretch>
            <a:fillRect/>
          </a:stretch>
        </p:blipFill>
        <p:spPr>
          <a:xfrm>
            <a:off x="11014710" y="9525"/>
            <a:ext cx="508635" cy="700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8" grpId="1"/>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89305" y="3990975"/>
            <a:ext cx="9115425" cy="2551430"/>
          </a:xfrm>
          <a:prstGeom prst="rect">
            <a:avLst/>
          </a:prstGeom>
          <a:noFill/>
          <a:ln>
            <a:noFill/>
          </a:ln>
        </p:spPr>
      </p:pic>
      <p:grpSp>
        <p:nvGrpSpPr>
          <p:cNvPr id="5" name="组合 4"/>
          <p:cNvGrpSpPr/>
          <p:nvPr/>
        </p:nvGrpSpPr>
        <p:grpSpPr>
          <a:xfrm>
            <a:off x="191770" y="1247140"/>
            <a:ext cx="11788140" cy="2315487"/>
            <a:chOff x="770974" y="1730208"/>
            <a:chExt cx="9903642" cy="2054325"/>
          </a:xfrm>
        </p:grpSpPr>
        <p:sp>
          <p:nvSpPr>
            <p:cNvPr id="8" name="矩形: 圆角 7"/>
            <p:cNvSpPr/>
            <p:nvPr/>
          </p:nvSpPr>
          <p:spPr>
            <a:xfrm>
              <a:off x="770974" y="1828799"/>
              <a:ext cx="5540045" cy="1955734"/>
            </a:xfrm>
            <a:prstGeom prst="roundRect">
              <a:avLst/>
            </a:prstGeom>
            <a:solidFill>
              <a:schemeClr val="accent2"/>
            </a:solidFill>
            <a:ln>
              <a:noFill/>
            </a:ln>
          </p:spPr>
          <p:txBody>
            <a:bodyPr lIns="0" tIns="0" rIns="0" bIns="0"/>
            <a:lstStyle/>
            <a:p>
              <a:pPr algn="ctr"/>
              <a:endParaRPr lang="zh-CN" altLang="en-US" sz="2000">
                <a:solidFill>
                  <a:schemeClr val="bg1"/>
                </a:solidFill>
                <a:latin typeface="Manrope SemiBold" charset="0"/>
                <a:ea typeface="Manrope SemiBold" charset="0"/>
                <a:cs typeface="+mn-ea"/>
              </a:endParaRPr>
            </a:p>
          </p:txBody>
        </p:sp>
        <p:sp>
          <p:nvSpPr>
            <p:cNvPr id="9" name="矩形: 圆角 8"/>
            <p:cNvSpPr/>
            <p:nvPr/>
          </p:nvSpPr>
          <p:spPr>
            <a:xfrm>
              <a:off x="6404057" y="1828799"/>
              <a:ext cx="4270559" cy="1954925"/>
            </a:xfrm>
            <a:prstGeom prst="roundRect">
              <a:avLst/>
            </a:prstGeom>
            <a:solidFill>
              <a:schemeClr val="accent1"/>
            </a:solidFill>
            <a:ln>
              <a:noFill/>
            </a:ln>
          </p:spPr>
          <p:txBody>
            <a:bodyPr lIns="0" tIns="0" rIns="0" bIns="0"/>
            <a:lstStyle/>
            <a:p>
              <a:pPr algn="ctr"/>
              <a:endParaRPr lang="zh-CN" altLang="en-US" sz="2000">
                <a:solidFill>
                  <a:schemeClr val="bg1"/>
                </a:solidFill>
                <a:latin typeface="Manrope SemiBold" charset="0"/>
                <a:ea typeface="Manrope SemiBold" charset="0"/>
                <a:cs typeface="+mn-ea"/>
              </a:endParaRPr>
            </a:p>
          </p:txBody>
        </p:sp>
        <p:sp>
          <p:nvSpPr>
            <p:cNvPr id="11" name="文本框 10"/>
            <p:cNvSpPr txBox="1"/>
            <p:nvPr/>
          </p:nvSpPr>
          <p:spPr>
            <a:xfrm>
              <a:off x="934755" y="1730208"/>
              <a:ext cx="5468769" cy="1938587"/>
            </a:xfrm>
            <a:prstGeom prst="rect">
              <a:avLst/>
            </a:prstGeom>
            <a:noFill/>
          </p:spPr>
          <p:txBody>
            <a:bodyPr wrap="square" lIns="0" tIns="0" rIns="0" bIns="0">
              <a:noAutofit/>
            </a:bodyPr>
            <a:lstStyle/>
            <a:p>
              <a:pPr defTabSz="987425" fontAlgn="base">
                <a:lnSpc>
                  <a:spcPct val="150000"/>
                </a:lnSpc>
                <a:spcBef>
                  <a:spcPct val="0"/>
                </a:spcBef>
                <a:spcAft>
                  <a:spcPct val="0"/>
                </a:spcAft>
                <a:defRPr/>
              </a:pPr>
              <a:r>
                <a:rPr lang="en-US" altLang="zh-CN" sz="2000" dirty="0">
                  <a:solidFill>
                    <a:schemeClr val="bg1"/>
                  </a:solidFill>
                  <a:latin typeface="Times New Roman" panose="02020603050405020304" charset="0"/>
                  <a:ea typeface="Manrope SemiBold" charset="0"/>
                  <a:cs typeface="Times New Roman" panose="02020603050405020304" charset="0"/>
                  <a:sym typeface="+mn-lt"/>
                </a:rPr>
                <a:t>Git coi thông tin được lưu trữ là một tập hợp các snapshot – ảnh chụp toàn bộ nội dung tất cả các file tại thời điểm.GIT không lưu trữ các tệp không có sự thay đổi. Điều này giúp cho việc lưu trữ dễ dàng hơn và không tốn nhiều thời gian xem xét các thông tin. </a:t>
              </a:r>
              <a:endParaRPr lang="en-US" altLang="zh-CN" sz="2000" dirty="0">
                <a:solidFill>
                  <a:schemeClr val="bg1"/>
                </a:solidFill>
                <a:latin typeface="Times New Roman" panose="02020603050405020304" charset="0"/>
                <a:ea typeface="Manrope SemiBold" charset="0"/>
                <a:cs typeface="Times New Roman" panose="02020603050405020304" charset="0"/>
                <a:sym typeface="+mn-lt"/>
              </a:endParaRPr>
            </a:p>
          </p:txBody>
        </p:sp>
        <p:sp>
          <p:nvSpPr>
            <p:cNvPr id="13" name="文本框 12"/>
            <p:cNvSpPr txBox="1"/>
            <p:nvPr/>
          </p:nvSpPr>
          <p:spPr>
            <a:xfrm>
              <a:off x="6718814" y="2030489"/>
              <a:ext cx="3516743" cy="1638306"/>
            </a:xfrm>
            <a:prstGeom prst="rect">
              <a:avLst/>
            </a:prstGeom>
            <a:noFill/>
          </p:spPr>
          <p:txBody>
            <a:bodyPr wrap="square" lIns="0" tIns="0" rIns="0" bIns="0">
              <a:spAutoFit/>
            </a:bodyPr>
            <a:lstStyle/>
            <a:p>
              <a:pPr defTabSz="987425" fontAlgn="base">
                <a:lnSpc>
                  <a:spcPct val="150000"/>
                </a:lnSpc>
                <a:spcBef>
                  <a:spcPct val="0"/>
                </a:spcBef>
                <a:spcAft>
                  <a:spcPct val="0"/>
                </a:spcAft>
                <a:defRPr/>
              </a:pPr>
              <a:r>
                <a:rPr lang="zh-CN" altLang="en-US" sz="2000" dirty="0">
                  <a:solidFill>
                    <a:schemeClr val="bg1"/>
                  </a:solidFill>
                  <a:latin typeface="Times New Roman" panose="02020603050405020304" charset="0"/>
                  <a:ea typeface="Manrope SemiBold" charset="0"/>
                  <a:cs typeface="Times New Roman" panose="02020603050405020304" charset="0"/>
                  <a:sym typeface="+mn-lt"/>
                </a:rPr>
                <a:t>Mỗi khi bạn “commit”, Git sẽ “chụp” và tạo ra một snapshot cùng một tham chiếu tới snapshot đó. Git nghĩ về dữ liệu của nó giống như dưới đây:</a:t>
              </a:r>
              <a:endParaRPr lang="zh-CN" altLang="en-US" sz="2000" dirty="0">
                <a:solidFill>
                  <a:schemeClr val="bg1"/>
                </a:solidFill>
                <a:latin typeface="Times New Roman" panose="02020603050405020304" charset="0"/>
                <a:ea typeface="Manrope SemiBold" charset="0"/>
                <a:cs typeface="Times New Roman" panose="02020603050405020304" charset="0"/>
                <a:sym typeface="+mn-lt"/>
              </a:endParaRPr>
            </a:p>
          </p:txBody>
        </p:sp>
      </p:grpSp>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88905" y="2967355"/>
            <a:ext cx="1690370" cy="3831590"/>
          </a:xfrm>
          <a:prstGeom prst="rect">
            <a:avLst/>
          </a:prstGeom>
        </p:spPr>
      </p:pic>
      <p:sp>
        <p:nvSpPr>
          <p:cNvPr id="15" name="矩形 14"/>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Git hoạt động như thế nào?</a:t>
            </a:r>
            <a:endParaRPr lang="en-US" altLang="zh-CN" sz="3200" b="1" dirty="0">
              <a:solidFill>
                <a:srgbClr val="FAAF70"/>
              </a:solidFill>
              <a:latin typeface="+mj-ea"/>
              <a:ea typeface="+mj-ea"/>
              <a:cs typeface="Roboto Black" panose="02000000000000000000" pitchFamily="2" charset="0"/>
            </a:endParaRPr>
          </a:p>
        </p:txBody>
      </p:sp>
      <p:pic>
        <p:nvPicPr>
          <p:cNvPr id="4" name="Picture 3" descr="logo"/>
          <p:cNvPicPr>
            <a:picLocks noChangeAspect="1"/>
          </p:cNvPicPr>
          <p:nvPr/>
        </p:nvPicPr>
        <p:blipFill>
          <a:blip r:embed="rId4"/>
          <a:stretch>
            <a:fillRect/>
          </a:stretch>
        </p:blipFill>
        <p:spPr>
          <a:xfrm>
            <a:off x="11523345" y="0"/>
            <a:ext cx="668655" cy="666115"/>
          </a:xfrm>
          <a:prstGeom prst="rect">
            <a:avLst/>
          </a:prstGeom>
        </p:spPr>
      </p:pic>
      <p:pic>
        <p:nvPicPr>
          <p:cNvPr id="6" name="Picture 5" descr="Logo-Truong-Cao-dang-Ky-thuat-Cao-Thang"/>
          <p:cNvPicPr>
            <a:picLocks noChangeAspect="1"/>
          </p:cNvPicPr>
          <p:nvPr/>
        </p:nvPicPr>
        <p:blipFill>
          <a:blip r:embed="rId5"/>
          <a:stretch>
            <a:fillRect/>
          </a:stretch>
        </p:blipFill>
        <p:spPr>
          <a:xfrm>
            <a:off x="11014710" y="0"/>
            <a:ext cx="508635" cy="70040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9063" y="1109099"/>
            <a:ext cx="10012360" cy="4353559"/>
            <a:chOff x="431451" y="1577370"/>
            <a:chExt cx="10735760" cy="4668107"/>
          </a:xfrm>
        </p:grpSpPr>
        <p:sp>
          <p:nvSpPr>
            <p:cNvPr id="4" name="椭圆 3"/>
            <p:cNvSpPr/>
            <p:nvPr/>
          </p:nvSpPr>
          <p:spPr>
            <a:xfrm>
              <a:off x="989864" y="3535271"/>
              <a:ext cx="1330712" cy="1330712"/>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400" b="1">
                <a:solidFill>
                  <a:schemeClr val="accent1"/>
                </a:solidFill>
                <a:cs typeface="Roboto Black" panose="02000000000000000000" pitchFamily="2" charset="0"/>
              </a:endParaRPr>
            </a:p>
          </p:txBody>
        </p:sp>
        <p:sp>
          <p:nvSpPr>
            <p:cNvPr id="5" name="椭圆 4"/>
            <p:cNvSpPr/>
            <p:nvPr/>
          </p:nvSpPr>
          <p:spPr>
            <a:xfrm>
              <a:off x="9836499" y="3535271"/>
              <a:ext cx="1330712" cy="1330712"/>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400" b="1">
                <a:solidFill>
                  <a:schemeClr val="accent1"/>
                </a:solidFill>
                <a:cs typeface="Roboto Black" panose="02000000000000000000" pitchFamily="2" charset="0"/>
              </a:endParaRPr>
            </a:p>
          </p:txBody>
        </p:sp>
        <p:sp>
          <p:nvSpPr>
            <p:cNvPr id="6" name="椭圆 5"/>
            <p:cNvSpPr/>
            <p:nvPr/>
          </p:nvSpPr>
          <p:spPr>
            <a:xfrm>
              <a:off x="5413182" y="3535271"/>
              <a:ext cx="1330712" cy="1330712"/>
            </a:xfrm>
            <a:prstGeom prst="ellipse">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400" b="1">
                <a:solidFill>
                  <a:schemeClr val="accent1"/>
                </a:solidFill>
                <a:cs typeface="Roboto Black" panose="02000000000000000000" pitchFamily="2" charset="0"/>
              </a:endParaRPr>
            </a:p>
          </p:txBody>
        </p:sp>
        <p:sp>
          <p:nvSpPr>
            <p:cNvPr id="7" name="任意多边形 13"/>
            <p:cNvSpPr/>
            <p:nvPr/>
          </p:nvSpPr>
          <p:spPr>
            <a:xfrm>
              <a:off x="5872434" y="4032579"/>
              <a:ext cx="412208" cy="336094"/>
            </a:xfrm>
            <a:custGeom>
              <a:avLst/>
              <a:gdLst>
                <a:gd name="T0" fmla="*/ 1600 w 10368"/>
                <a:gd name="T1" fmla="*/ 4486 h 8454"/>
                <a:gd name="T2" fmla="*/ 0 w 10368"/>
                <a:gd name="T3" fmla="*/ 6854 h 8454"/>
                <a:gd name="T4" fmla="*/ 3398 w 10368"/>
                <a:gd name="T5" fmla="*/ 8454 h 8454"/>
                <a:gd name="T6" fmla="*/ 4998 w 10368"/>
                <a:gd name="T7" fmla="*/ 6086 h 8454"/>
                <a:gd name="T8" fmla="*/ 4358 w 10368"/>
                <a:gd name="T9" fmla="*/ 6854 h 8454"/>
                <a:gd name="T10" fmla="*/ 1600 w 10368"/>
                <a:gd name="T11" fmla="*/ 7814 h 8454"/>
                <a:gd name="T12" fmla="*/ 640 w 10368"/>
                <a:gd name="T13" fmla="*/ 6086 h 8454"/>
                <a:gd name="T14" fmla="*/ 3398 w 10368"/>
                <a:gd name="T15" fmla="*/ 5126 h 8454"/>
                <a:gd name="T16" fmla="*/ 4358 w 10368"/>
                <a:gd name="T17" fmla="*/ 6854 h 8454"/>
                <a:gd name="T18" fmla="*/ 6970 w 10368"/>
                <a:gd name="T19" fmla="*/ 4486 h 8454"/>
                <a:gd name="T20" fmla="*/ 5370 w 10368"/>
                <a:gd name="T21" fmla="*/ 6854 h 8454"/>
                <a:gd name="T22" fmla="*/ 8768 w 10368"/>
                <a:gd name="T23" fmla="*/ 8454 h 8454"/>
                <a:gd name="T24" fmla="*/ 10368 w 10368"/>
                <a:gd name="T25" fmla="*/ 6086 h 8454"/>
                <a:gd name="T26" fmla="*/ 9728 w 10368"/>
                <a:gd name="T27" fmla="*/ 6854 h 8454"/>
                <a:gd name="T28" fmla="*/ 6970 w 10368"/>
                <a:gd name="T29" fmla="*/ 7814 h 8454"/>
                <a:gd name="T30" fmla="*/ 6010 w 10368"/>
                <a:gd name="T31" fmla="*/ 6086 h 8454"/>
                <a:gd name="T32" fmla="*/ 8768 w 10368"/>
                <a:gd name="T33" fmla="*/ 5126 h 8454"/>
                <a:gd name="T34" fmla="*/ 9728 w 10368"/>
                <a:gd name="T35" fmla="*/ 6854 h 8454"/>
                <a:gd name="T36" fmla="*/ 1600 w 10368"/>
                <a:gd name="T37" fmla="*/ 0 h 8454"/>
                <a:gd name="T38" fmla="*/ 0 w 10368"/>
                <a:gd name="T39" fmla="*/ 2368 h 8454"/>
                <a:gd name="T40" fmla="*/ 3398 w 10368"/>
                <a:gd name="T41" fmla="*/ 3968 h 8454"/>
                <a:gd name="T42" fmla="*/ 4998 w 10368"/>
                <a:gd name="T43" fmla="*/ 1600 h 8454"/>
                <a:gd name="T44" fmla="*/ 4358 w 10368"/>
                <a:gd name="T45" fmla="*/ 2368 h 8454"/>
                <a:gd name="T46" fmla="*/ 1600 w 10368"/>
                <a:gd name="T47" fmla="*/ 3328 h 8454"/>
                <a:gd name="T48" fmla="*/ 640 w 10368"/>
                <a:gd name="T49" fmla="*/ 1600 h 8454"/>
                <a:gd name="T50" fmla="*/ 3398 w 10368"/>
                <a:gd name="T51" fmla="*/ 640 h 8454"/>
                <a:gd name="T52" fmla="*/ 4358 w 10368"/>
                <a:gd name="T53" fmla="*/ 2368 h 8454"/>
                <a:gd name="T54" fmla="*/ 6970 w 10368"/>
                <a:gd name="T55" fmla="*/ 0 h 8454"/>
                <a:gd name="T56" fmla="*/ 5370 w 10368"/>
                <a:gd name="T57" fmla="*/ 2368 h 8454"/>
                <a:gd name="T58" fmla="*/ 8768 w 10368"/>
                <a:gd name="T59" fmla="*/ 3968 h 8454"/>
                <a:gd name="T60" fmla="*/ 10368 w 10368"/>
                <a:gd name="T61" fmla="*/ 1600 h 8454"/>
                <a:gd name="T62" fmla="*/ 9728 w 10368"/>
                <a:gd name="T63" fmla="*/ 2368 h 8454"/>
                <a:gd name="T64" fmla="*/ 6970 w 10368"/>
                <a:gd name="T65" fmla="*/ 3328 h 8454"/>
                <a:gd name="T66" fmla="*/ 6010 w 10368"/>
                <a:gd name="T67" fmla="*/ 1600 h 8454"/>
                <a:gd name="T68" fmla="*/ 8768 w 10368"/>
                <a:gd name="T69" fmla="*/ 640 h 8454"/>
                <a:gd name="T70" fmla="*/ 9728 w 10368"/>
                <a:gd name="T71" fmla="*/ 2368 h 8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8" h="8454">
                  <a:moveTo>
                    <a:pt x="3398" y="4486"/>
                  </a:moveTo>
                  <a:lnTo>
                    <a:pt x="1600" y="4486"/>
                  </a:lnTo>
                  <a:cubicBezTo>
                    <a:pt x="716" y="4486"/>
                    <a:pt x="0" y="5202"/>
                    <a:pt x="0" y="6086"/>
                  </a:cubicBezTo>
                  <a:lnTo>
                    <a:pt x="0" y="6854"/>
                  </a:lnTo>
                  <a:cubicBezTo>
                    <a:pt x="0" y="7738"/>
                    <a:pt x="716" y="8454"/>
                    <a:pt x="1600" y="8454"/>
                  </a:cubicBezTo>
                  <a:lnTo>
                    <a:pt x="3398" y="8454"/>
                  </a:lnTo>
                  <a:cubicBezTo>
                    <a:pt x="4282" y="8454"/>
                    <a:pt x="4998" y="7738"/>
                    <a:pt x="4998" y="6854"/>
                  </a:cubicBezTo>
                  <a:lnTo>
                    <a:pt x="4998" y="6086"/>
                  </a:lnTo>
                  <a:cubicBezTo>
                    <a:pt x="4998" y="5202"/>
                    <a:pt x="4282" y="4486"/>
                    <a:pt x="3398" y="4486"/>
                  </a:cubicBezTo>
                  <a:close/>
                  <a:moveTo>
                    <a:pt x="4358" y="6854"/>
                  </a:moveTo>
                  <a:cubicBezTo>
                    <a:pt x="4358" y="7384"/>
                    <a:pt x="3929" y="7814"/>
                    <a:pt x="3398" y="7814"/>
                  </a:cubicBezTo>
                  <a:lnTo>
                    <a:pt x="1600" y="7814"/>
                  </a:lnTo>
                  <a:cubicBezTo>
                    <a:pt x="1070" y="7814"/>
                    <a:pt x="640" y="7384"/>
                    <a:pt x="640" y="6854"/>
                  </a:cubicBezTo>
                  <a:lnTo>
                    <a:pt x="640" y="6086"/>
                  </a:lnTo>
                  <a:cubicBezTo>
                    <a:pt x="640" y="5556"/>
                    <a:pt x="1070" y="5126"/>
                    <a:pt x="1600" y="5126"/>
                  </a:cubicBezTo>
                  <a:lnTo>
                    <a:pt x="3398" y="5126"/>
                  </a:lnTo>
                  <a:cubicBezTo>
                    <a:pt x="3929" y="5126"/>
                    <a:pt x="4358" y="5556"/>
                    <a:pt x="4358" y="6086"/>
                  </a:cubicBezTo>
                  <a:lnTo>
                    <a:pt x="4358" y="6854"/>
                  </a:lnTo>
                  <a:close/>
                  <a:moveTo>
                    <a:pt x="8768" y="4486"/>
                  </a:moveTo>
                  <a:lnTo>
                    <a:pt x="6970" y="4486"/>
                  </a:lnTo>
                  <a:cubicBezTo>
                    <a:pt x="6086" y="4486"/>
                    <a:pt x="5370" y="5202"/>
                    <a:pt x="5370" y="6086"/>
                  </a:cubicBezTo>
                  <a:lnTo>
                    <a:pt x="5370" y="6854"/>
                  </a:lnTo>
                  <a:cubicBezTo>
                    <a:pt x="5370" y="7738"/>
                    <a:pt x="6086" y="8454"/>
                    <a:pt x="6970" y="8454"/>
                  </a:cubicBezTo>
                  <a:lnTo>
                    <a:pt x="8768" y="8454"/>
                  </a:lnTo>
                  <a:cubicBezTo>
                    <a:pt x="9652" y="8454"/>
                    <a:pt x="10368" y="7738"/>
                    <a:pt x="10368" y="6854"/>
                  </a:cubicBezTo>
                  <a:lnTo>
                    <a:pt x="10368" y="6086"/>
                  </a:lnTo>
                  <a:cubicBezTo>
                    <a:pt x="10368" y="5202"/>
                    <a:pt x="9652" y="4486"/>
                    <a:pt x="8768" y="4486"/>
                  </a:cubicBezTo>
                  <a:close/>
                  <a:moveTo>
                    <a:pt x="9728" y="6854"/>
                  </a:moveTo>
                  <a:cubicBezTo>
                    <a:pt x="9728" y="7384"/>
                    <a:pt x="9298" y="7814"/>
                    <a:pt x="8768" y="7814"/>
                  </a:cubicBezTo>
                  <a:lnTo>
                    <a:pt x="6970" y="7814"/>
                  </a:lnTo>
                  <a:cubicBezTo>
                    <a:pt x="6439" y="7814"/>
                    <a:pt x="6010" y="7384"/>
                    <a:pt x="6010" y="6854"/>
                  </a:cubicBezTo>
                  <a:lnTo>
                    <a:pt x="6010" y="6086"/>
                  </a:lnTo>
                  <a:cubicBezTo>
                    <a:pt x="6010" y="5556"/>
                    <a:pt x="6439" y="5126"/>
                    <a:pt x="6970" y="5126"/>
                  </a:cubicBezTo>
                  <a:lnTo>
                    <a:pt x="8768" y="5126"/>
                  </a:lnTo>
                  <a:cubicBezTo>
                    <a:pt x="9298" y="5126"/>
                    <a:pt x="9728" y="5556"/>
                    <a:pt x="9728" y="6086"/>
                  </a:cubicBezTo>
                  <a:lnTo>
                    <a:pt x="9728" y="6854"/>
                  </a:lnTo>
                  <a:close/>
                  <a:moveTo>
                    <a:pt x="3398" y="0"/>
                  </a:moveTo>
                  <a:lnTo>
                    <a:pt x="1600" y="0"/>
                  </a:lnTo>
                  <a:cubicBezTo>
                    <a:pt x="716" y="0"/>
                    <a:pt x="0" y="716"/>
                    <a:pt x="0" y="1600"/>
                  </a:cubicBezTo>
                  <a:lnTo>
                    <a:pt x="0" y="2368"/>
                  </a:lnTo>
                  <a:cubicBezTo>
                    <a:pt x="0" y="3251"/>
                    <a:pt x="716" y="3968"/>
                    <a:pt x="1600" y="3968"/>
                  </a:cubicBezTo>
                  <a:lnTo>
                    <a:pt x="3398" y="3968"/>
                  </a:lnTo>
                  <a:cubicBezTo>
                    <a:pt x="4282" y="3968"/>
                    <a:pt x="4998" y="3251"/>
                    <a:pt x="4998" y="2368"/>
                  </a:cubicBezTo>
                  <a:lnTo>
                    <a:pt x="4998" y="1600"/>
                  </a:lnTo>
                  <a:cubicBezTo>
                    <a:pt x="4998" y="716"/>
                    <a:pt x="4282" y="0"/>
                    <a:pt x="3398" y="0"/>
                  </a:cubicBezTo>
                  <a:close/>
                  <a:moveTo>
                    <a:pt x="4358" y="2368"/>
                  </a:moveTo>
                  <a:cubicBezTo>
                    <a:pt x="4358" y="2898"/>
                    <a:pt x="3929" y="3328"/>
                    <a:pt x="3398" y="3328"/>
                  </a:cubicBezTo>
                  <a:lnTo>
                    <a:pt x="1600" y="3328"/>
                  </a:lnTo>
                  <a:cubicBezTo>
                    <a:pt x="1070" y="3328"/>
                    <a:pt x="640" y="2898"/>
                    <a:pt x="640" y="2368"/>
                  </a:cubicBezTo>
                  <a:lnTo>
                    <a:pt x="640" y="1600"/>
                  </a:lnTo>
                  <a:cubicBezTo>
                    <a:pt x="640" y="1069"/>
                    <a:pt x="1070" y="640"/>
                    <a:pt x="1600" y="640"/>
                  </a:cubicBezTo>
                  <a:lnTo>
                    <a:pt x="3398" y="640"/>
                  </a:lnTo>
                  <a:cubicBezTo>
                    <a:pt x="3929" y="640"/>
                    <a:pt x="4358" y="1069"/>
                    <a:pt x="4358" y="1600"/>
                  </a:cubicBezTo>
                  <a:lnTo>
                    <a:pt x="4358" y="2368"/>
                  </a:lnTo>
                  <a:close/>
                  <a:moveTo>
                    <a:pt x="8768" y="0"/>
                  </a:moveTo>
                  <a:lnTo>
                    <a:pt x="6970" y="0"/>
                  </a:lnTo>
                  <a:cubicBezTo>
                    <a:pt x="6086" y="0"/>
                    <a:pt x="5370" y="716"/>
                    <a:pt x="5370" y="1600"/>
                  </a:cubicBezTo>
                  <a:lnTo>
                    <a:pt x="5370" y="2368"/>
                  </a:lnTo>
                  <a:cubicBezTo>
                    <a:pt x="5370" y="3251"/>
                    <a:pt x="6086" y="3968"/>
                    <a:pt x="6970" y="3968"/>
                  </a:cubicBezTo>
                  <a:lnTo>
                    <a:pt x="8768" y="3968"/>
                  </a:lnTo>
                  <a:cubicBezTo>
                    <a:pt x="9652" y="3968"/>
                    <a:pt x="10368" y="3251"/>
                    <a:pt x="10368" y="2368"/>
                  </a:cubicBezTo>
                  <a:lnTo>
                    <a:pt x="10368" y="1600"/>
                  </a:lnTo>
                  <a:cubicBezTo>
                    <a:pt x="10368" y="716"/>
                    <a:pt x="9652" y="0"/>
                    <a:pt x="8768" y="0"/>
                  </a:cubicBezTo>
                  <a:close/>
                  <a:moveTo>
                    <a:pt x="9728" y="2368"/>
                  </a:moveTo>
                  <a:cubicBezTo>
                    <a:pt x="9728" y="2898"/>
                    <a:pt x="9298" y="3328"/>
                    <a:pt x="8768" y="3328"/>
                  </a:cubicBezTo>
                  <a:lnTo>
                    <a:pt x="6970" y="3328"/>
                  </a:lnTo>
                  <a:cubicBezTo>
                    <a:pt x="6439" y="3328"/>
                    <a:pt x="6010" y="2898"/>
                    <a:pt x="6010" y="2368"/>
                  </a:cubicBezTo>
                  <a:lnTo>
                    <a:pt x="6010" y="1600"/>
                  </a:lnTo>
                  <a:cubicBezTo>
                    <a:pt x="6010" y="1069"/>
                    <a:pt x="6439" y="640"/>
                    <a:pt x="6970" y="640"/>
                  </a:cubicBezTo>
                  <a:lnTo>
                    <a:pt x="8768" y="640"/>
                  </a:lnTo>
                  <a:cubicBezTo>
                    <a:pt x="9298" y="640"/>
                    <a:pt x="9728" y="1069"/>
                    <a:pt x="9728" y="1600"/>
                  </a:cubicBezTo>
                  <a:lnTo>
                    <a:pt x="9728" y="2368"/>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Roboto Black" panose="02000000000000000000" pitchFamily="2" charset="0"/>
              </a:endParaRPr>
            </a:p>
          </p:txBody>
        </p:sp>
        <p:sp>
          <p:nvSpPr>
            <p:cNvPr id="8" name="任意多边形 15"/>
            <p:cNvSpPr/>
            <p:nvPr/>
          </p:nvSpPr>
          <p:spPr>
            <a:xfrm>
              <a:off x="1449798" y="3956394"/>
              <a:ext cx="412208" cy="412208"/>
            </a:xfrm>
            <a:custGeom>
              <a:avLst/>
              <a:gdLst>
                <a:gd name="T0" fmla="*/ 6400 w 12800"/>
                <a:gd name="T1" fmla="*/ 640 h 12800"/>
                <a:gd name="T2" fmla="*/ 12160 w 12800"/>
                <a:gd name="T3" fmla="*/ 6400 h 12800"/>
                <a:gd name="T4" fmla="*/ 6400 w 12800"/>
                <a:gd name="T5" fmla="*/ 12160 h 12800"/>
                <a:gd name="T6" fmla="*/ 640 w 12800"/>
                <a:gd name="T7" fmla="*/ 6400 h 12800"/>
                <a:gd name="T8" fmla="*/ 6400 w 12800"/>
                <a:gd name="T9" fmla="*/ 640 h 12800"/>
                <a:gd name="T10" fmla="*/ 6400 w 12800"/>
                <a:gd name="T11" fmla="*/ 0 h 12800"/>
                <a:gd name="T12" fmla="*/ 0 w 12800"/>
                <a:gd name="T13" fmla="*/ 6400 h 12800"/>
                <a:gd name="T14" fmla="*/ 6400 w 12800"/>
                <a:gd name="T15" fmla="*/ 12800 h 12800"/>
                <a:gd name="T16" fmla="*/ 12800 w 12800"/>
                <a:gd name="T17" fmla="*/ 6400 h 12800"/>
                <a:gd name="T18" fmla="*/ 6400 w 12800"/>
                <a:gd name="T19" fmla="*/ 0 h 12800"/>
                <a:gd name="T20" fmla="*/ 6400 w 12800"/>
                <a:gd name="T21" fmla="*/ 0 h 12800"/>
                <a:gd name="T22" fmla="*/ 9398 w 12800"/>
                <a:gd name="T23" fmla="*/ 3953 h 12800"/>
                <a:gd name="T24" fmla="*/ 8848 w 12800"/>
                <a:gd name="T25" fmla="*/ 3402 h 12800"/>
                <a:gd name="T26" fmla="*/ 6400 w 12800"/>
                <a:gd name="T27" fmla="*/ 5850 h 12800"/>
                <a:gd name="T28" fmla="*/ 3953 w 12800"/>
                <a:gd name="T29" fmla="*/ 3402 h 12800"/>
                <a:gd name="T30" fmla="*/ 3402 w 12800"/>
                <a:gd name="T31" fmla="*/ 3953 h 12800"/>
                <a:gd name="T32" fmla="*/ 5850 w 12800"/>
                <a:gd name="T33" fmla="*/ 6400 h 12800"/>
                <a:gd name="T34" fmla="*/ 3402 w 12800"/>
                <a:gd name="T35" fmla="*/ 8847 h 12800"/>
                <a:gd name="T36" fmla="*/ 3953 w 12800"/>
                <a:gd name="T37" fmla="*/ 9398 h 12800"/>
                <a:gd name="T38" fmla="*/ 6400 w 12800"/>
                <a:gd name="T39" fmla="*/ 6950 h 12800"/>
                <a:gd name="T40" fmla="*/ 8848 w 12800"/>
                <a:gd name="T41" fmla="*/ 9398 h 12800"/>
                <a:gd name="T42" fmla="*/ 9398 w 12800"/>
                <a:gd name="T43" fmla="*/ 8847 h 12800"/>
                <a:gd name="T44" fmla="*/ 6950 w 12800"/>
                <a:gd name="T45" fmla="*/ 6400 h 12800"/>
                <a:gd name="T46" fmla="*/ 9398 w 12800"/>
                <a:gd name="T47" fmla="*/ 3953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00" h="12800">
                  <a:moveTo>
                    <a:pt x="6400" y="640"/>
                  </a:moveTo>
                  <a:cubicBezTo>
                    <a:pt x="9576" y="640"/>
                    <a:pt x="12160" y="3224"/>
                    <a:pt x="12160" y="6400"/>
                  </a:cubicBezTo>
                  <a:cubicBezTo>
                    <a:pt x="12160" y="9576"/>
                    <a:pt x="9576" y="12160"/>
                    <a:pt x="6400" y="12160"/>
                  </a:cubicBezTo>
                  <a:cubicBezTo>
                    <a:pt x="3224" y="12160"/>
                    <a:pt x="640" y="9576"/>
                    <a:pt x="640" y="6400"/>
                  </a:cubicBezTo>
                  <a:cubicBezTo>
                    <a:pt x="640" y="3224"/>
                    <a:pt x="3224" y="640"/>
                    <a:pt x="6400" y="640"/>
                  </a:cubicBezTo>
                  <a:close/>
                  <a:moveTo>
                    <a:pt x="6400" y="0"/>
                  </a:moveTo>
                  <a:cubicBezTo>
                    <a:pt x="2866" y="0"/>
                    <a:pt x="0" y="2866"/>
                    <a:pt x="0" y="6400"/>
                  </a:cubicBezTo>
                  <a:cubicBezTo>
                    <a:pt x="0" y="9934"/>
                    <a:pt x="2866" y="12800"/>
                    <a:pt x="6400" y="12800"/>
                  </a:cubicBezTo>
                  <a:cubicBezTo>
                    <a:pt x="9934" y="12800"/>
                    <a:pt x="12800" y="9934"/>
                    <a:pt x="12800" y="6400"/>
                  </a:cubicBezTo>
                  <a:cubicBezTo>
                    <a:pt x="12800" y="2866"/>
                    <a:pt x="9934" y="0"/>
                    <a:pt x="6400" y="0"/>
                  </a:cubicBezTo>
                  <a:close/>
                  <a:moveTo>
                    <a:pt x="6400" y="0"/>
                  </a:moveTo>
                  <a:close/>
                  <a:moveTo>
                    <a:pt x="9398" y="3953"/>
                  </a:moveTo>
                  <a:lnTo>
                    <a:pt x="8848" y="3402"/>
                  </a:lnTo>
                  <a:lnTo>
                    <a:pt x="6400" y="5850"/>
                  </a:lnTo>
                  <a:lnTo>
                    <a:pt x="3953" y="3402"/>
                  </a:lnTo>
                  <a:lnTo>
                    <a:pt x="3402" y="3953"/>
                  </a:lnTo>
                  <a:lnTo>
                    <a:pt x="5850" y="6400"/>
                  </a:lnTo>
                  <a:lnTo>
                    <a:pt x="3402" y="8847"/>
                  </a:lnTo>
                  <a:lnTo>
                    <a:pt x="3953" y="9398"/>
                  </a:lnTo>
                  <a:lnTo>
                    <a:pt x="6400" y="6950"/>
                  </a:lnTo>
                  <a:lnTo>
                    <a:pt x="8848" y="9398"/>
                  </a:lnTo>
                  <a:lnTo>
                    <a:pt x="9398" y="8847"/>
                  </a:lnTo>
                  <a:lnTo>
                    <a:pt x="6950" y="6400"/>
                  </a:lnTo>
                  <a:lnTo>
                    <a:pt x="9398" y="3953"/>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Roboto Black" panose="02000000000000000000" pitchFamily="2" charset="0"/>
              </a:endParaRPr>
            </a:p>
          </p:txBody>
        </p:sp>
        <p:sp>
          <p:nvSpPr>
            <p:cNvPr id="9" name="任意多边形 16"/>
            <p:cNvSpPr/>
            <p:nvPr/>
          </p:nvSpPr>
          <p:spPr>
            <a:xfrm>
              <a:off x="10304496" y="3994522"/>
              <a:ext cx="394717" cy="412208"/>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Roboto Black" panose="02000000000000000000" pitchFamily="2" charset="0"/>
              </a:endParaRPr>
            </a:p>
          </p:txBody>
        </p:sp>
        <p:sp>
          <p:nvSpPr>
            <p:cNvPr id="13" name="椭圆 12"/>
            <p:cNvSpPr/>
            <p:nvPr/>
          </p:nvSpPr>
          <p:spPr>
            <a:xfrm>
              <a:off x="969764" y="1732610"/>
              <a:ext cx="1330712" cy="1330712"/>
            </a:xfrm>
            <a:prstGeom prst="ellipse">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1400" b="1">
                <a:solidFill>
                  <a:schemeClr val="accent1"/>
                </a:solidFill>
                <a:cs typeface="Roboto Black" panose="02000000000000000000" pitchFamily="2" charset="0"/>
              </a:endParaRPr>
            </a:p>
          </p:txBody>
        </p:sp>
        <p:sp>
          <p:nvSpPr>
            <p:cNvPr id="14" name="文本框 1"/>
            <p:cNvSpPr txBox="1">
              <a:spLocks noChangeArrowheads="1"/>
            </p:cNvSpPr>
            <p:nvPr/>
          </p:nvSpPr>
          <p:spPr bwMode="auto">
            <a:xfrm>
              <a:off x="431451" y="4965424"/>
              <a:ext cx="2455250" cy="102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Dễ sử dụng, thao tác nhanh, gọn, lẹ và rất an toàn.</a:t>
              </a:r>
              <a:endPar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16" name="文本框 1"/>
            <p:cNvSpPr txBox="1">
              <a:spLocks noChangeArrowheads="1"/>
            </p:cNvSpPr>
            <p:nvPr/>
          </p:nvSpPr>
          <p:spPr bwMode="auto">
            <a:xfrm>
              <a:off x="4703968" y="4955892"/>
              <a:ext cx="3196728" cy="12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Sễ dàng kết hợp các phân nhánh (branch), có thể giúp quy trình làm việc code theo nhóm đơn giản hơn rất nhiều.</a:t>
              </a:r>
              <a:endPar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18" name="文本框 1"/>
            <p:cNvSpPr txBox="1">
              <a:spLocks noChangeArrowheads="1"/>
            </p:cNvSpPr>
            <p:nvPr/>
          </p:nvSpPr>
          <p:spPr bwMode="auto">
            <a:xfrm>
              <a:off x="2340637" y="1577370"/>
              <a:ext cx="6742747" cy="164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rPr>
                <a:t>Chỉ cần clone mã nguồn từ kho chứa hoặc clone một phiên bản thay đổi nào đó từ kho chứa, hoặc một nhánh nào đó từ kho chứa là bạn có thể làm việc ở mọi lúc mọi nơi.</a:t>
              </a:r>
              <a:endParaRPr lang="en-US" altLang="zh-CN" sz="2000" dirty="0">
                <a:solidFill>
                  <a:schemeClr val="tx1">
                    <a:lumMod val="75000"/>
                    <a:lumOff val="25000"/>
                  </a:schemeClr>
                </a:solidFill>
                <a:latin typeface="Times New Roman" panose="02020603050405020304" charset="0"/>
                <a:ea typeface="Manrope SemiBold" charset="0"/>
                <a:cs typeface="Times New Roman" panose="02020603050405020304" charset="0"/>
                <a:sym typeface="+mn-lt"/>
              </a:endParaRPr>
            </a:p>
          </p:txBody>
        </p:sp>
        <p:sp>
          <p:nvSpPr>
            <p:cNvPr id="23" name="Oval 22"/>
            <p:cNvSpPr/>
            <p:nvPr/>
          </p:nvSpPr>
          <p:spPr>
            <a:xfrm>
              <a:off x="1363766" y="2134404"/>
              <a:ext cx="497771" cy="527125"/>
            </a:xfrm>
            <a:custGeom>
              <a:avLst/>
              <a:gdLst>
                <a:gd name="T0" fmla="*/ 8000 w 10880"/>
                <a:gd name="T1" fmla="*/ 4480 h 11520"/>
                <a:gd name="T2" fmla="*/ 1920 w 10880"/>
                <a:gd name="T3" fmla="*/ 4800 h 11520"/>
                <a:gd name="T4" fmla="*/ 8000 w 10880"/>
                <a:gd name="T5" fmla="*/ 5120 h 11520"/>
                <a:gd name="T6" fmla="*/ 4128 w 10880"/>
                <a:gd name="T7" fmla="*/ 6400 h 11520"/>
                <a:gd name="T8" fmla="*/ 1952 w 10880"/>
                <a:gd name="T9" fmla="*/ 6720 h 11520"/>
                <a:gd name="T10" fmla="*/ 4128 w 10880"/>
                <a:gd name="T11" fmla="*/ 7040 h 11520"/>
                <a:gd name="T12" fmla="*/ 4128 w 10880"/>
                <a:gd name="T13" fmla="*/ 6400 h 11520"/>
                <a:gd name="T14" fmla="*/ 2304 w 10880"/>
                <a:gd name="T15" fmla="*/ 8320 h 11520"/>
                <a:gd name="T16" fmla="*/ 2304 w 10880"/>
                <a:gd name="T17" fmla="*/ 8960 h 11520"/>
                <a:gd name="T18" fmla="*/ 4480 w 10880"/>
                <a:gd name="T19" fmla="*/ 8640 h 11520"/>
                <a:gd name="T20" fmla="*/ 8000 w 10880"/>
                <a:gd name="T21" fmla="*/ 2560 h 11520"/>
                <a:gd name="T22" fmla="*/ 1920 w 10880"/>
                <a:gd name="T23" fmla="*/ 2880 h 11520"/>
                <a:gd name="T24" fmla="*/ 8000 w 10880"/>
                <a:gd name="T25" fmla="*/ 3200 h 11520"/>
                <a:gd name="T26" fmla="*/ 8000 w 10880"/>
                <a:gd name="T27" fmla="*/ 2560 h 11520"/>
                <a:gd name="T28" fmla="*/ 640 w 10880"/>
                <a:gd name="T29" fmla="*/ 10880 h 11520"/>
                <a:gd name="T30" fmla="*/ 9600 w 10880"/>
                <a:gd name="T31" fmla="*/ 640 h 11520"/>
                <a:gd name="T32" fmla="*/ 9920 w 10880"/>
                <a:gd name="T33" fmla="*/ 5760 h 11520"/>
                <a:gd name="T34" fmla="*/ 10240 w 10880"/>
                <a:gd name="T35" fmla="*/ 320 h 11520"/>
                <a:gd name="T36" fmla="*/ 320 w 10880"/>
                <a:gd name="T37" fmla="*/ 0 h 11520"/>
                <a:gd name="T38" fmla="*/ 0 w 10880"/>
                <a:gd name="T39" fmla="*/ 11200 h 11520"/>
                <a:gd name="T40" fmla="*/ 5120 w 10880"/>
                <a:gd name="T41" fmla="*/ 11520 h 11520"/>
                <a:gd name="T42" fmla="*/ 5120 w 10880"/>
                <a:gd name="T43" fmla="*/ 10880 h 11520"/>
                <a:gd name="T44" fmla="*/ 5760 w 10880"/>
                <a:gd name="T45" fmla="*/ 8960 h 11520"/>
                <a:gd name="T46" fmla="*/ 10880 w 10880"/>
                <a:gd name="T47" fmla="*/ 8960 h 11520"/>
                <a:gd name="T48" fmla="*/ 8320 w 10880"/>
                <a:gd name="T49" fmla="*/ 10880 h 11520"/>
                <a:gd name="T50" fmla="*/ 8320 w 10880"/>
                <a:gd name="T51" fmla="*/ 7040 h 11520"/>
                <a:gd name="T52" fmla="*/ 8320 w 10880"/>
                <a:gd name="T53" fmla="*/ 10880 h 11520"/>
                <a:gd name="T54" fmla="*/ 8640 w 10880"/>
                <a:gd name="T55" fmla="*/ 8640 h 11520"/>
                <a:gd name="T56" fmla="*/ 8320 w 10880"/>
                <a:gd name="T57" fmla="*/ 7680 h 11520"/>
                <a:gd name="T58" fmla="*/ 8000 w 10880"/>
                <a:gd name="T59" fmla="*/ 8960 h 11520"/>
                <a:gd name="T60" fmla="*/ 9280 w 10880"/>
                <a:gd name="T61" fmla="*/ 9280 h 11520"/>
                <a:gd name="T62" fmla="*/ 9280 w 10880"/>
                <a:gd name="T63" fmla="*/ 864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0" h="11520">
                  <a:moveTo>
                    <a:pt x="8320" y="4800"/>
                  </a:moveTo>
                  <a:cubicBezTo>
                    <a:pt x="8320" y="4640"/>
                    <a:pt x="8160" y="4480"/>
                    <a:pt x="8000" y="4480"/>
                  </a:cubicBezTo>
                  <a:lnTo>
                    <a:pt x="2240" y="4480"/>
                  </a:lnTo>
                  <a:cubicBezTo>
                    <a:pt x="2080" y="4480"/>
                    <a:pt x="1920" y="4640"/>
                    <a:pt x="1920" y="4800"/>
                  </a:cubicBezTo>
                  <a:cubicBezTo>
                    <a:pt x="1920" y="4960"/>
                    <a:pt x="2080" y="5120"/>
                    <a:pt x="2240" y="5120"/>
                  </a:cubicBezTo>
                  <a:lnTo>
                    <a:pt x="8000" y="5120"/>
                  </a:lnTo>
                  <a:cubicBezTo>
                    <a:pt x="8160" y="5120"/>
                    <a:pt x="8320" y="4960"/>
                    <a:pt x="8320" y="4800"/>
                  </a:cubicBezTo>
                  <a:close/>
                  <a:moveTo>
                    <a:pt x="4128" y="6400"/>
                  </a:moveTo>
                  <a:lnTo>
                    <a:pt x="2304" y="6400"/>
                  </a:lnTo>
                  <a:cubicBezTo>
                    <a:pt x="2112" y="6400"/>
                    <a:pt x="1952" y="6528"/>
                    <a:pt x="1952" y="6720"/>
                  </a:cubicBezTo>
                  <a:cubicBezTo>
                    <a:pt x="1952" y="6880"/>
                    <a:pt x="2112" y="7040"/>
                    <a:pt x="2304" y="7040"/>
                  </a:cubicBezTo>
                  <a:lnTo>
                    <a:pt x="4128" y="7040"/>
                  </a:lnTo>
                  <a:cubicBezTo>
                    <a:pt x="4320" y="7040"/>
                    <a:pt x="4480" y="6880"/>
                    <a:pt x="4480" y="6720"/>
                  </a:cubicBezTo>
                  <a:cubicBezTo>
                    <a:pt x="4480" y="6528"/>
                    <a:pt x="4320" y="6400"/>
                    <a:pt x="4128" y="6400"/>
                  </a:cubicBezTo>
                  <a:close/>
                  <a:moveTo>
                    <a:pt x="4128" y="8320"/>
                  </a:moveTo>
                  <a:lnTo>
                    <a:pt x="2304" y="8320"/>
                  </a:lnTo>
                  <a:cubicBezTo>
                    <a:pt x="2112" y="8320"/>
                    <a:pt x="1952" y="8448"/>
                    <a:pt x="1952" y="8640"/>
                  </a:cubicBezTo>
                  <a:cubicBezTo>
                    <a:pt x="1952" y="8800"/>
                    <a:pt x="2112" y="8960"/>
                    <a:pt x="2304" y="8960"/>
                  </a:cubicBezTo>
                  <a:lnTo>
                    <a:pt x="4128" y="8960"/>
                  </a:lnTo>
                  <a:cubicBezTo>
                    <a:pt x="4320" y="8960"/>
                    <a:pt x="4480" y="8800"/>
                    <a:pt x="4480" y="8640"/>
                  </a:cubicBezTo>
                  <a:cubicBezTo>
                    <a:pt x="4480" y="8448"/>
                    <a:pt x="4320" y="8320"/>
                    <a:pt x="4128" y="8320"/>
                  </a:cubicBezTo>
                  <a:close/>
                  <a:moveTo>
                    <a:pt x="8000" y="2560"/>
                  </a:moveTo>
                  <a:lnTo>
                    <a:pt x="2240" y="2560"/>
                  </a:lnTo>
                  <a:cubicBezTo>
                    <a:pt x="2080" y="2560"/>
                    <a:pt x="1920" y="2720"/>
                    <a:pt x="1920" y="2880"/>
                  </a:cubicBezTo>
                  <a:cubicBezTo>
                    <a:pt x="1920" y="3040"/>
                    <a:pt x="2080" y="3200"/>
                    <a:pt x="2240" y="3200"/>
                  </a:cubicBezTo>
                  <a:lnTo>
                    <a:pt x="8000" y="3200"/>
                  </a:lnTo>
                  <a:cubicBezTo>
                    <a:pt x="8160" y="3200"/>
                    <a:pt x="8320" y="3040"/>
                    <a:pt x="8320" y="2880"/>
                  </a:cubicBezTo>
                  <a:cubicBezTo>
                    <a:pt x="8320" y="2720"/>
                    <a:pt x="8160" y="2560"/>
                    <a:pt x="8000" y="2560"/>
                  </a:cubicBezTo>
                  <a:close/>
                  <a:moveTo>
                    <a:pt x="5120" y="10880"/>
                  </a:moveTo>
                  <a:lnTo>
                    <a:pt x="640" y="10880"/>
                  </a:lnTo>
                  <a:lnTo>
                    <a:pt x="640" y="640"/>
                  </a:lnTo>
                  <a:lnTo>
                    <a:pt x="9600" y="640"/>
                  </a:lnTo>
                  <a:lnTo>
                    <a:pt x="9600" y="5440"/>
                  </a:lnTo>
                  <a:cubicBezTo>
                    <a:pt x="9600" y="5632"/>
                    <a:pt x="9728" y="5760"/>
                    <a:pt x="9920" y="5760"/>
                  </a:cubicBezTo>
                  <a:cubicBezTo>
                    <a:pt x="10112" y="5760"/>
                    <a:pt x="10240" y="5632"/>
                    <a:pt x="10240" y="5440"/>
                  </a:cubicBezTo>
                  <a:lnTo>
                    <a:pt x="10240" y="320"/>
                  </a:lnTo>
                  <a:cubicBezTo>
                    <a:pt x="10240" y="160"/>
                    <a:pt x="10080" y="0"/>
                    <a:pt x="9920" y="0"/>
                  </a:cubicBezTo>
                  <a:lnTo>
                    <a:pt x="320" y="0"/>
                  </a:lnTo>
                  <a:cubicBezTo>
                    <a:pt x="160" y="0"/>
                    <a:pt x="0" y="160"/>
                    <a:pt x="0" y="320"/>
                  </a:cubicBezTo>
                  <a:lnTo>
                    <a:pt x="0" y="11200"/>
                  </a:lnTo>
                  <a:cubicBezTo>
                    <a:pt x="0" y="11360"/>
                    <a:pt x="160" y="11520"/>
                    <a:pt x="320" y="11520"/>
                  </a:cubicBezTo>
                  <a:lnTo>
                    <a:pt x="5120" y="11520"/>
                  </a:lnTo>
                  <a:cubicBezTo>
                    <a:pt x="5312" y="11520"/>
                    <a:pt x="5440" y="11392"/>
                    <a:pt x="5440" y="11200"/>
                  </a:cubicBezTo>
                  <a:cubicBezTo>
                    <a:pt x="5440" y="11008"/>
                    <a:pt x="5312" y="10880"/>
                    <a:pt x="5120" y="10880"/>
                  </a:cubicBezTo>
                  <a:close/>
                  <a:moveTo>
                    <a:pt x="8320" y="6400"/>
                  </a:moveTo>
                  <a:cubicBezTo>
                    <a:pt x="6912" y="6400"/>
                    <a:pt x="5760" y="7552"/>
                    <a:pt x="5760" y="8960"/>
                  </a:cubicBezTo>
                  <a:cubicBezTo>
                    <a:pt x="5760" y="10368"/>
                    <a:pt x="6912" y="11520"/>
                    <a:pt x="8320" y="11520"/>
                  </a:cubicBezTo>
                  <a:cubicBezTo>
                    <a:pt x="9728" y="11520"/>
                    <a:pt x="10880" y="10368"/>
                    <a:pt x="10880" y="8960"/>
                  </a:cubicBezTo>
                  <a:cubicBezTo>
                    <a:pt x="10880" y="7552"/>
                    <a:pt x="9728" y="6400"/>
                    <a:pt x="8320" y="6400"/>
                  </a:cubicBezTo>
                  <a:close/>
                  <a:moveTo>
                    <a:pt x="8320" y="10880"/>
                  </a:moveTo>
                  <a:cubicBezTo>
                    <a:pt x="7264" y="10880"/>
                    <a:pt x="6400" y="10016"/>
                    <a:pt x="6400" y="8960"/>
                  </a:cubicBezTo>
                  <a:cubicBezTo>
                    <a:pt x="6400" y="7904"/>
                    <a:pt x="7264" y="7040"/>
                    <a:pt x="8320" y="7040"/>
                  </a:cubicBezTo>
                  <a:cubicBezTo>
                    <a:pt x="9376" y="7040"/>
                    <a:pt x="10240" y="7904"/>
                    <a:pt x="10240" y="8960"/>
                  </a:cubicBezTo>
                  <a:cubicBezTo>
                    <a:pt x="10240" y="10016"/>
                    <a:pt x="9376" y="10880"/>
                    <a:pt x="8320" y="10880"/>
                  </a:cubicBezTo>
                  <a:close/>
                  <a:moveTo>
                    <a:pt x="9280" y="8640"/>
                  </a:moveTo>
                  <a:lnTo>
                    <a:pt x="8640" y="8640"/>
                  </a:lnTo>
                  <a:lnTo>
                    <a:pt x="8640" y="8000"/>
                  </a:lnTo>
                  <a:cubicBezTo>
                    <a:pt x="8640" y="7840"/>
                    <a:pt x="8480" y="7680"/>
                    <a:pt x="8320" y="7680"/>
                  </a:cubicBezTo>
                  <a:cubicBezTo>
                    <a:pt x="8160" y="7680"/>
                    <a:pt x="8000" y="7840"/>
                    <a:pt x="8000" y="8000"/>
                  </a:cubicBezTo>
                  <a:lnTo>
                    <a:pt x="8000" y="8960"/>
                  </a:lnTo>
                  <a:cubicBezTo>
                    <a:pt x="8000" y="9120"/>
                    <a:pt x="8160" y="9280"/>
                    <a:pt x="8320" y="9280"/>
                  </a:cubicBezTo>
                  <a:lnTo>
                    <a:pt x="9280" y="9280"/>
                  </a:lnTo>
                  <a:cubicBezTo>
                    <a:pt x="9440" y="9280"/>
                    <a:pt x="9600" y="9120"/>
                    <a:pt x="9600" y="8960"/>
                  </a:cubicBezTo>
                  <a:cubicBezTo>
                    <a:pt x="9600" y="8800"/>
                    <a:pt x="9440" y="8640"/>
                    <a:pt x="9280" y="86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grpSp>
      <p:pic>
        <p:nvPicPr>
          <p:cNvPr id="25" name="图形 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42095" y="372745"/>
            <a:ext cx="2593340" cy="2513330"/>
          </a:xfrm>
          <a:prstGeom prst="rect">
            <a:avLst/>
          </a:prstGeom>
        </p:spPr>
      </p:pic>
      <p:pic>
        <p:nvPicPr>
          <p:cNvPr id="27" name="图形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105894" y="3504565"/>
            <a:ext cx="1406006" cy="3186328"/>
          </a:xfrm>
          <a:prstGeom prst="rect">
            <a:avLst/>
          </a:prstGeom>
        </p:spPr>
      </p:pic>
      <p:sp>
        <p:nvSpPr>
          <p:cNvPr id="26" name="矩形 25"/>
          <p:cNvSpPr/>
          <p:nvPr/>
        </p:nvSpPr>
        <p:spPr>
          <a:xfrm>
            <a:off x="1041396" y="230306"/>
            <a:ext cx="5958133" cy="583565"/>
          </a:xfrm>
          <a:prstGeom prst="rect">
            <a:avLst/>
          </a:prstGeom>
        </p:spPr>
        <p:txBody>
          <a:bodyPr wrap="square">
            <a:spAutoFit/>
          </a:bodyPr>
          <a:lstStyle/>
          <a:p>
            <a:r>
              <a:rPr lang="en-US" altLang="zh-CN" sz="3200" b="1" dirty="0">
                <a:solidFill>
                  <a:srgbClr val="FAAF70"/>
                </a:solidFill>
                <a:latin typeface="+mj-ea"/>
                <a:ea typeface="+mj-ea"/>
                <a:cs typeface="Roboto Black" panose="02000000000000000000" pitchFamily="2" charset="0"/>
              </a:rPr>
              <a:t>Git có lợi ích gì?</a:t>
            </a:r>
            <a:endParaRPr lang="en-US" altLang="zh-CN" sz="3200" b="1" dirty="0">
              <a:solidFill>
                <a:srgbClr val="FAAF70"/>
              </a:solidFill>
              <a:latin typeface="+mj-ea"/>
              <a:ea typeface="+mj-ea"/>
              <a:cs typeface="Roboto Black" panose="02000000000000000000" pitchFamily="2" charset="0"/>
            </a:endParaRPr>
          </a:p>
        </p:txBody>
      </p:sp>
      <p:sp>
        <p:nvSpPr>
          <p:cNvPr id="100" name="Text Box 99"/>
          <p:cNvSpPr txBox="1"/>
          <p:nvPr/>
        </p:nvSpPr>
        <p:spPr>
          <a:xfrm rot="10800000" flipV="1">
            <a:off x="8888095" y="4457065"/>
            <a:ext cx="2644775" cy="159385"/>
          </a:xfrm>
          <a:prstGeom prst="rect">
            <a:avLst/>
          </a:prstGeom>
          <a:noFill/>
          <a:ln w="9525">
            <a:noFill/>
          </a:ln>
        </p:spPr>
        <p:txBody>
          <a:bodyPr wrap="square">
            <a:noAutofit/>
          </a:bodyPr>
          <a:p>
            <a:pPr indent="0"/>
            <a:r>
              <a:rPr lang="en-US" sz="2000" b="0">
                <a:solidFill>
                  <a:srgbClr val="222222"/>
                </a:solidFill>
                <a:latin typeface="Times New Roman" panose="02020603050405020304" charset="0"/>
                <a:ea typeface="SimSun" panose="02010600030101010101" pitchFamily="2" charset="-122"/>
              </a:rPr>
              <a:t>Deployment sản phẩm của bạn một cách không thể nào dễ dàng hơn</a:t>
            </a:r>
            <a:endParaRPr lang="en-US" sz="2000" b="0">
              <a:solidFill>
                <a:srgbClr val="222222"/>
              </a:solidFill>
              <a:latin typeface="Times New Roman" panose="02020603050405020304" charset="0"/>
              <a:ea typeface="SimSun" panose="02010600030101010101" pitchFamily="2" charset="-122"/>
            </a:endParaRPr>
          </a:p>
        </p:txBody>
      </p:sp>
      <p:pic>
        <p:nvPicPr>
          <p:cNvPr id="3" name="Picture 2" descr="logo"/>
          <p:cNvPicPr>
            <a:picLocks noChangeAspect="1"/>
          </p:cNvPicPr>
          <p:nvPr/>
        </p:nvPicPr>
        <p:blipFill>
          <a:blip r:embed="rId5"/>
          <a:stretch>
            <a:fillRect/>
          </a:stretch>
        </p:blipFill>
        <p:spPr>
          <a:xfrm>
            <a:off x="11523345" y="0"/>
            <a:ext cx="668655" cy="666115"/>
          </a:xfrm>
          <a:prstGeom prst="rect">
            <a:avLst/>
          </a:prstGeom>
        </p:spPr>
      </p:pic>
      <p:pic>
        <p:nvPicPr>
          <p:cNvPr id="22" name="Picture 21" descr="Logo-Truong-Cao-dang-Ky-thuat-Cao-Thang"/>
          <p:cNvPicPr>
            <a:picLocks noChangeAspect="1"/>
          </p:cNvPicPr>
          <p:nvPr/>
        </p:nvPicPr>
        <p:blipFill>
          <a:blip r:embed="rId6"/>
          <a:stretch>
            <a:fillRect/>
          </a:stretch>
        </p:blipFill>
        <p:spPr>
          <a:xfrm>
            <a:off x="11014710" y="0"/>
            <a:ext cx="508635" cy="700405"/>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ox(in)">
                                      <p:cBhvr>
                                        <p:cTn id="1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9896" y="247650"/>
            <a:ext cx="9559924" cy="5710796"/>
            <a:chOff x="609939" y="1461858"/>
            <a:chExt cx="7440873" cy="4218325"/>
          </a:xfrm>
        </p:grpSpPr>
        <p:sp>
          <p:nvSpPr>
            <p:cNvPr id="5" name="右大括号 4"/>
            <p:cNvSpPr/>
            <p:nvPr/>
          </p:nvSpPr>
          <p:spPr>
            <a:xfrm flipH="1">
              <a:off x="3140634" y="1553029"/>
              <a:ext cx="478866" cy="4127154"/>
            </a:xfrm>
            <a:prstGeom prst="rightBrace">
              <a:avLst>
                <a:gd name="adj1" fmla="val 39333"/>
                <a:gd name="adj2" fmla="val 50000"/>
              </a:avLst>
            </a:prstGeom>
            <a:ln w="12700" cap="rnd">
              <a:solidFill>
                <a:schemeClr val="bg1">
                  <a:lumMod val="50000"/>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Roboto Black" panose="02000000000000000000" pitchFamily="2" charset="0"/>
              </a:endParaRPr>
            </a:p>
          </p:txBody>
        </p:sp>
        <p:sp>
          <p:nvSpPr>
            <p:cNvPr id="6" name="椭圆 5"/>
            <p:cNvSpPr/>
            <p:nvPr/>
          </p:nvSpPr>
          <p:spPr>
            <a:xfrm flipH="1">
              <a:off x="609939" y="2028413"/>
              <a:ext cx="2417445" cy="23704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S" altLang="zh-CN" sz="2400" dirty="0">
                  <a:solidFill>
                    <a:schemeClr val="bg1"/>
                  </a:solidFill>
                  <a:latin typeface="Times New Roman" panose="02020603050405020304" charset="0"/>
                  <a:ea typeface="Roboto Black" panose="02000000000000000000" pitchFamily="2" charset="0"/>
                  <a:cs typeface="Times New Roman" panose="02020603050405020304" charset="0"/>
                </a:rPr>
                <a:t>Các thuật ngữ Git quan trọng</a:t>
              </a:r>
              <a:endParaRPr lang="en-US" altLang="zh-CN" sz="2400" dirty="0">
                <a:solidFill>
                  <a:schemeClr val="bg1"/>
                </a:solidFill>
                <a:latin typeface="Times New Roman" panose="02020603050405020304" charset="0"/>
                <a:ea typeface="Roboto Black" panose="02000000000000000000" pitchFamily="2" charset="0"/>
                <a:cs typeface="Times New Roman" panose="02020603050405020304" charset="0"/>
              </a:endParaRPr>
            </a:p>
          </p:txBody>
        </p:sp>
        <p:sp>
          <p:nvSpPr>
            <p:cNvPr id="7" name="文本框 6"/>
            <p:cNvSpPr txBox="1"/>
            <p:nvPr/>
          </p:nvSpPr>
          <p:spPr>
            <a:xfrm>
              <a:off x="3789557" y="1888815"/>
              <a:ext cx="4248899" cy="511262"/>
            </a:xfrm>
            <a:prstGeom prst="rect">
              <a:avLst/>
            </a:prstGeom>
            <a:noFill/>
          </p:spPr>
          <p:txBody>
            <a:bodyPr wrap="square" lIns="0" tIns="0" rIns="0" bIns="0">
              <a:spAutoFit/>
            </a:bodyPr>
            <a:lstStyle/>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Các Branch (nhánh) đại diện cho các phiên bản cụ thể của một kho lưu trữ tách ra từ project chính của bạn.</a:t>
              </a:r>
              <a:endParaRPr lang="zh-CN" altLang="en-US"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8" name="矩形: 圆角 7"/>
            <p:cNvSpPr/>
            <p:nvPr/>
          </p:nvSpPr>
          <p:spPr>
            <a:xfrm>
              <a:off x="3783612" y="1461858"/>
              <a:ext cx="1079500" cy="3937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1. Branch</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9" name="文本框 8"/>
            <p:cNvSpPr txBox="1"/>
            <p:nvPr/>
          </p:nvSpPr>
          <p:spPr>
            <a:xfrm>
              <a:off x="3801913" y="2961081"/>
              <a:ext cx="4248899" cy="766893"/>
            </a:xfrm>
            <a:prstGeom prst="rect">
              <a:avLst/>
            </a:prstGeom>
            <a:noFill/>
          </p:spPr>
          <p:txBody>
            <a:bodyPr wrap="square" lIns="0" tIns="0" rIns="0" bIns="0">
              <a:spAutoFit/>
            </a:bodyPr>
            <a:lstStyle/>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Một commit đại diện cho một thời điểm cụ thể trong lịch sử dự án của bạn. Sử dụng lệnh commit kết hợp với lệnh git add để cho git biết những thay đổi bạn muốn lưu vào local repository.</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sp>
          <p:nvSpPr>
            <p:cNvPr id="10" name="矩形: 圆角 9"/>
            <p:cNvSpPr/>
            <p:nvPr/>
          </p:nvSpPr>
          <p:spPr>
            <a:xfrm>
              <a:off x="3801899" y="2551012"/>
              <a:ext cx="1079500" cy="3937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2. Commit</a:t>
              </a:r>
              <a:endParaRPr lang="en-US" altLang="zh-CN"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1" name="文本框 10"/>
            <p:cNvSpPr txBox="1"/>
            <p:nvPr/>
          </p:nvSpPr>
          <p:spPr>
            <a:xfrm>
              <a:off x="3801913" y="4300707"/>
              <a:ext cx="4248899" cy="613515"/>
            </a:xfrm>
            <a:prstGeom prst="rect">
              <a:avLst/>
            </a:prstGeom>
            <a:noFill/>
          </p:spPr>
          <p:txBody>
            <a:bodyPr wrap="square" lIns="0" tIns="0" rIns="0" bIns="0">
              <a:spAutoFit/>
            </a:bodyPr>
            <a:lstStyle/>
            <a:p>
              <a:pPr algn="just" defTabSz="987425" fontAlgn="base">
                <a:lnSpc>
                  <a:spcPct val="150000"/>
                </a:lnSpc>
                <a:spcBef>
                  <a:spcPct val="0"/>
                </a:spcBef>
                <a:spcAft>
                  <a:spcPct val="0"/>
                </a:spcAft>
                <a:defRPr/>
              </a:pPr>
              <a:r>
                <a:rPr lang="en-US" altLang="zh-CN" sz="1200" dirty="0">
                  <a:solidFill>
                    <a:schemeClr val="tx1">
                      <a:lumMod val="65000"/>
                      <a:lumOff val="35000"/>
                    </a:schemeClr>
                  </a:solidFill>
                  <a:latin typeface="Manrope SemiBold" charset="0"/>
                  <a:ea typeface="Manrope SemiBold" charset="0"/>
                  <a:cs typeface="Manrope SemiBold" charset="0"/>
                  <a:sym typeface="+mn-lt"/>
                </a:rPr>
                <a:t>Sử dụng lệnh git checkout để chuyển giữa các branch. Chỉ cần nhập git checkout theo sau là tên của branch bạn muốn chuyển đến hoặc nhập git checkout master để trở về branch chính (master branch).</a:t>
              </a:r>
              <a:endParaRPr lang="en-US" altLang="zh-CN" sz="1200" dirty="0">
                <a:solidFill>
                  <a:schemeClr val="tx1">
                    <a:lumMod val="65000"/>
                    <a:lumOff val="35000"/>
                  </a:schemeClr>
                </a:solidFill>
                <a:latin typeface="Manrope SemiBold" charset="0"/>
                <a:ea typeface="Manrope SemiBold" charset="0"/>
                <a:cs typeface="Manrope SemiBold" charset="0"/>
                <a:sym typeface="+mn-lt"/>
              </a:endParaRPr>
            </a:p>
          </p:txBody>
        </p:sp>
        <p:sp>
          <p:nvSpPr>
            <p:cNvPr id="12" name="矩形: 圆角 11"/>
            <p:cNvSpPr/>
            <p:nvPr/>
          </p:nvSpPr>
          <p:spPr>
            <a:xfrm>
              <a:off x="3771136" y="3861977"/>
              <a:ext cx="1213868" cy="393531"/>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3. Checkout</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gr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0142403" y="1722364"/>
            <a:ext cx="1609988" cy="4883335"/>
          </a:xfrm>
          <a:prstGeom prst="rect">
            <a:avLst/>
          </a:prstGeom>
        </p:spPr>
      </p:pic>
      <p:sp>
        <p:nvSpPr>
          <p:cNvPr id="3" name="矩形: 圆角 11"/>
          <p:cNvSpPr/>
          <p:nvPr/>
        </p:nvSpPr>
        <p:spPr>
          <a:xfrm>
            <a:off x="4530725" y="5052695"/>
            <a:ext cx="1559560" cy="53276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spcBef>
                <a:spcPts val="100"/>
              </a:spcBef>
              <a:spcAft>
                <a:spcPts val="100"/>
              </a:spcAft>
            </a:pPr>
            <a:r>
              <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4. Fetch</a:t>
            </a:r>
            <a:endParaRPr lang="zh-CN" alt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13" name="Text Box 12"/>
          <p:cNvSpPr txBox="1"/>
          <p:nvPr/>
        </p:nvSpPr>
        <p:spPr>
          <a:xfrm>
            <a:off x="4530725" y="5476240"/>
            <a:ext cx="5563235" cy="1129665"/>
          </a:xfrm>
          <a:prstGeom prst="rect">
            <a:avLst/>
          </a:prstGeom>
          <a:noFill/>
        </p:spPr>
        <p:txBody>
          <a:bodyPr wrap="square" rtlCol="0" anchor="t">
            <a:spAutoFit/>
          </a:bodyPr>
          <a:p>
            <a:pPr algn="just" defTabSz="987425" fontAlgn="base">
              <a:lnSpc>
                <a:spcPct val="150000"/>
              </a:lnSpc>
              <a:spcBef>
                <a:spcPct val="0"/>
              </a:spcBef>
              <a:spcAft>
                <a:spcPct val="0"/>
              </a:spcAft>
              <a:defRPr/>
            </a:pPr>
            <a:r>
              <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rPr>
              <a:t>Lệnh git fetch tìm nạp các bản sao và tải xuống tất cả các tệp branch vào máy tính của bạn. Sử dụng nó để lưu các thay đổi mới nhất vào kho lưu trữ của bạn. Nó có thể tìm nạp nhiều branch cùng một lúc.</a:t>
            </a:r>
            <a:endParaRPr lang="en-US" altLang="zh-CN" sz="1500" dirty="0">
              <a:solidFill>
                <a:schemeClr val="tx1">
                  <a:lumMod val="65000"/>
                  <a:lumOff val="35000"/>
                </a:schemeClr>
              </a:solidFill>
              <a:latin typeface="Times New Roman" panose="02020603050405020304" charset="0"/>
              <a:ea typeface="Manrope SemiBold" charset="0"/>
              <a:cs typeface="Times New Roman" panose="02020603050405020304" charset="0"/>
              <a:sym typeface="+mn-lt"/>
            </a:endParaRPr>
          </a:p>
        </p:txBody>
      </p:sp>
      <p:pic>
        <p:nvPicPr>
          <p:cNvPr id="15" name="Picture 14" descr="logo"/>
          <p:cNvPicPr>
            <a:picLocks noChangeAspect="1"/>
          </p:cNvPicPr>
          <p:nvPr/>
        </p:nvPicPr>
        <p:blipFill>
          <a:blip r:embed="rId3"/>
          <a:stretch>
            <a:fillRect/>
          </a:stretch>
        </p:blipFill>
        <p:spPr>
          <a:xfrm>
            <a:off x="11523345" y="0"/>
            <a:ext cx="668655" cy="666115"/>
          </a:xfrm>
          <a:prstGeom prst="rect">
            <a:avLst/>
          </a:prstGeom>
        </p:spPr>
      </p:pic>
      <p:pic>
        <p:nvPicPr>
          <p:cNvPr id="16" name="Picture 15" descr="Logo-Truong-Cao-dang-Ky-thuat-Cao-Thang"/>
          <p:cNvPicPr>
            <a:picLocks noChangeAspect="1"/>
          </p:cNvPicPr>
          <p:nvPr/>
        </p:nvPicPr>
        <p:blipFill>
          <a:blip r:embed="rId4"/>
          <a:stretch>
            <a:fillRect/>
          </a:stretch>
        </p:blipFill>
        <p:spPr>
          <a:xfrm>
            <a:off x="11014710" y="0"/>
            <a:ext cx="508635" cy="70040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3" grpId="1"/>
      <p:bldP spid="3" grpId="1" animBg="1"/>
    </p:bldLst>
  </p:timing>
</p:sld>
</file>

<file path=ppt/tags/tag1.xml><?xml version="1.0" encoding="utf-8"?>
<p:tagLst xmlns:p="http://schemas.openxmlformats.org/presentationml/2006/main">
  <p:tag name="ISLIDE.ICON" val="#95186;#95920;#95303;"/>
</p:tagLst>
</file>

<file path=ppt/tags/tag10.xml><?xml version="1.0" encoding="utf-8"?>
<p:tagLst xmlns:p="http://schemas.openxmlformats.org/presentationml/2006/main">
  <p:tag name="ISLIDE.ICON" val="#95186;#95920;#95303;"/>
</p:tagLst>
</file>

<file path=ppt/tags/tag11.xml><?xml version="1.0" encoding="utf-8"?>
<p:tagLst xmlns:p="http://schemas.openxmlformats.org/presentationml/2006/main">
  <p:tag name="ISLIDE.ICON" val="#95186;#95920;#95303;"/>
</p:tagLst>
</file>

<file path=ppt/tags/tag12.xml><?xml version="1.0" encoding="utf-8"?>
<p:tagLst xmlns:p="http://schemas.openxmlformats.org/presentationml/2006/main">
  <p:tag name="ISLIDE.ICON" val="#95186;#95920;#95303;"/>
</p:tagLst>
</file>

<file path=ppt/tags/tag13.xml><?xml version="1.0" encoding="utf-8"?>
<p:tagLst xmlns:p="http://schemas.openxmlformats.org/presentationml/2006/main">
  <p:tag name="ISLIDE.ICON" val="#95186;#95920;#95303;"/>
</p:tagLst>
</file>

<file path=ppt/tags/tag14.xml><?xml version="1.0" encoding="utf-8"?>
<p:tagLst xmlns:p="http://schemas.openxmlformats.org/presentationml/2006/main">
  <p:tag name="KSO_WPP_MARK_KEY" val="f98a973b-a754-4883-b2cd-ecc0d6ab3dfb"/>
  <p:tag name="COMMONDATA" val="eyJoZGlkIjoiODliZWY4OTY0MGRkODE3MzUwYWNjNzJlOTZjZjEzOWIifQ=="/>
</p:tagLst>
</file>

<file path=ppt/tags/tag2.xml><?xml version="1.0" encoding="utf-8"?>
<p:tagLst xmlns:p="http://schemas.openxmlformats.org/presentationml/2006/main">
  <p:tag name="ISLIDE.ICON" val="#95186;#95920;#95303;"/>
</p:tagLst>
</file>

<file path=ppt/tags/tag3.xml><?xml version="1.0" encoding="utf-8"?>
<p:tagLst xmlns:p="http://schemas.openxmlformats.org/presentationml/2006/main">
  <p:tag name="ISLIDE.ICON" val="#95186;#95920;#95303;"/>
</p:tagLst>
</file>

<file path=ppt/tags/tag4.xml><?xml version="1.0" encoding="utf-8"?>
<p:tagLst xmlns:p="http://schemas.openxmlformats.org/presentationml/2006/main">
  <p:tag name="ISLIDE.ICON" val="#95186;#95920;#95303;"/>
</p:tagLst>
</file>

<file path=ppt/tags/tag5.xml><?xml version="1.0" encoding="utf-8"?>
<p:tagLst xmlns:p="http://schemas.openxmlformats.org/presentationml/2006/main">
  <p:tag name="ISLIDE.ICON" val="#95186;#95920;#95303;"/>
</p:tagLst>
</file>

<file path=ppt/tags/tag6.xml><?xml version="1.0" encoding="utf-8"?>
<p:tagLst xmlns:p="http://schemas.openxmlformats.org/presentationml/2006/main">
  <p:tag name="ISLIDE.ICON" val="#95186;#95920;#95303;"/>
</p:tagLst>
</file>

<file path=ppt/tags/tag7.xml><?xml version="1.0" encoding="utf-8"?>
<p:tagLst xmlns:p="http://schemas.openxmlformats.org/presentationml/2006/main">
  <p:tag name="ISLIDE.ICON" val="#95186;#95920;#95303;"/>
</p:tagLst>
</file>

<file path=ppt/tags/tag8.xml><?xml version="1.0" encoding="utf-8"?>
<p:tagLst xmlns:p="http://schemas.openxmlformats.org/presentationml/2006/main">
  <p:tag name="ISLIDE.ICON" val="#95186;#95920;#95303;"/>
</p:tagLst>
</file>

<file path=ppt/tags/tag9.xml><?xml version="1.0" encoding="utf-8"?>
<p:tagLst xmlns:p="http://schemas.openxmlformats.org/presentationml/2006/main">
  <p:tag name="ISLIDE.ICON" val="#95186;#95920;#95303;"/>
</p:tagLst>
</file>

<file path=ppt/theme/theme1.xml><?xml version="1.0" encoding="utf-8"?>
<a:theme xmlns:a="http://schemas.openxmlformats.org/drawingml/2006/main" name="Office 主题​​">
  <a:themeElements>
    <a:clrScheme name="自定义 2050">
      <a:dk1>
        <a:sysClr val="windowText" lastClr="000000"/>
      </a:dk1>
      <a:lt1>
        <a:sysClr val="window" lastClr="FFFFFF"/>
      </a:lt1>
      <a:dk2>
        <a:srgbClr val="44546A"/>
      </a:dk2>
      <a:lt2>
        <a:srgbClr val="E7E6E6"/>
      </a:lt2>
      <a:accent1>
        <a:srgbClr val="6FBF83"/>
      </a:accent1>
      <a:accent2>
        <a:srgbClr val="FAAF70"/>
      </a:accent2>
      <a:accent3>
        <a:srgbClr val="6FBF83"/>
      </a:accent3>
      <a:accent4>
        <a:srgbClr val="FAAF70"/>
      </a:accent4>
      <a:accent5>
        <a:srgbClr val="6FBF83"/>
      </a:accent5>
      <a:accent6>
        <a:srgbClr val="FAAF70"/>
      </a:accent6>
      <a:hlink>
        <a:srgbClr val="0563C1"/>
      </a:hlink>
      <a:folHlink>
        <a:srgbClr val="954F72"/>
      </a:folHlink>
    </a:clrScheme>
    <a:fontScheme name="自定义 25">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50">
      <a:dk1>
        <a:sysClr val="windowText" lastClr="000000"/>
      </a:dk1>
      <a:lt1>
        <a:sysClr val="window" lastClr="FFFFFF"/>
      </a:lt1>
      <a:dk2>
        <a:srgbClr val="44546A"/>
      </a:dk2>
      <a:lt2>
        <a:srgbClr val="E7E6E6"/>
      </a:lt2>
      <a:accent1>
        <a:srgbClr val="6FBF83"/>
      </a:accent1>
      <a:accent2>
        <a:srgbClr val="FAAF70"/>
      </a:accent2>
      <a:accent3>
        <a:srgbClr val="6FBF83"/>
      </a:accent3>
      <a:accent4>
        <a:srgbClr val="FAAF70"/>
      </a:accent4>
      <a:accent5>
        <a:srgbClr val="6FBF83"/>
      </a:accent5>
      <a:accent6>
        <a:srgbClr val="FAAF70"/>
      </a:accent6>
      <a:hlink>
        <a:srgbClr val="0563C1"/>
      </a:hlink>
      <a:folHlink>
        <a:srgbClr val="954F72"/>
      </a:folHlink>
    </a:clrScheme>
    <a:fontScheme name="自定义 25">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50">
      <a:dk1>
        <a:sysClr val="windowText" lastClr="000000"/>
      </a:dk1>
      <a:lt1>
        <a:sysClr val="window" lastClr="FFFFFF"/>
      </a:lt1>
      <a:dk2>
        <a:srgbClr val="44546A"/>
      </a:dk2>
      <a:lt2>
        <a:srgbClr val="E7E6E6"/>
      </a:lt2>
      <a:accent1>
        <a:srgbClr val="6FBF83"/>
      </a:accent1>
      <a:accent2>
        <a:srgbClr val="FAAF70"/>
      </a:accent2>
      <a:accent3>
        <a:srgbClr val="6FBF83"/>
      </a:accent3>
      <a:accent4>
        <a:srgbClr val="FAAF70"/>
      </a:accent4>
      <a:accent5>
        <a:srgbClr val="6FBF83"/>
      </a:accent5>
      <a:accent6>
        <a:srgbClr val="FAAF70"/>
      </a:accent6>
      <a:hlink>
        <a:srgbClr val="0563C1"/>
      </a:hlink>
      <a:folHlink>
        <a:srgbClr val="954F72"/>
      </a:folHlink>
    </a:clrScheme>
    <a:fontScheme name="自定义 25">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自定义 2050">
      <a:dk1>
        <a:sysClr val="windowText" lastClr="000000"/>
      </a:dk1>
      <a:lt1>
        <a:sysClr val="window" lastClr="FFFFFF"/>
      </a:lt1>
      <a:dk2>
        <a:srgbClr val="44546A"/>
      </a:dk2>
      <a:lt2>
        <a:srgbClr val="E7E6E6"/>
      </a:lt2>
      <a:accent1>
        <a:srgbClr val="6FBF83"/>
      </a:accent1>
      <a:accent2>
        <a:srgbClr val="FAAF70"/>
      </a:accent2>
      <a:accent3>
        <a:srgbClr val="6FBF83"/>
      </a:accent3>
      <a:accent4>
        <a:srgbClr val="FAAF70"/>
      </a:accent4>
      <a:accent5>
        <a:srgbClr val="6FBF83"/>
      </a:accent5>
      <a:accent6>
        <a:srgbClr val="FAAF70"/>
      </a:accent6>
      <a:hlink>
        <a:srgbClr val="0563C1"/>
      </a:hlink>
      <a:folHlink>
        <a:srgbClr val="954F72"/>
      </a:folHlink>
    </a:clrScheme>
    <a:fontScheme name="自定义 25">
      <a:majorFont>
        <a:latin typeface="Roboto Black"/>
        <a:ea typeface="Robot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8617</Words>
  <Application>WPS Presentation</Application>
  <PresentationFormat>宽屏</PresentationFormat>
  <Paragraphs>282</Paragraphs>
  <Slides>20</Slides>
  <Notes>2</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20</vt:i4>
      </vt:variant>
    </vt:vector>
  </HeadingPairs>
  <TitlesOfParts>
    <vt:vector size="36" baseType="lpstr">
      <vt:lpstr>Arial</vt:lpstr>
      <vt:lpstr>SimSun</vt:lpstr>
      <vt:lpstr>Wingdings</vt:lpstr>
      <vt:lpstr>Manrope SemiBold</vt:lpstr>
      <vt:lpstr>Roboto Black</vt:lpstr>
      <vt:lpstr>Sinkin Sans 400 Regular</vt:lpstr>
      <vt:lpstr>Times New Roman</vt:lpstr>
      <vt:lpstr>Microsoft YaHei</vt:lpstr>
      <vt:lpstr>Arial Unicode MS</vt:lpstr>
      <vt:lpstr>Helvetica Light</vt:lpstr>
      <vt:lpstr>G8321 Black</vt:lpstr>
      <vt:lpstr>Segoe Print</vt:lpstr>
      <vt:lpstr>Office 主题​​</vt:lpstr>
      <vt:lpstr>1_Office 主题​​</vt:lpstr>
      <vt:lpstr>2_Office 主题​​</vt:lpstr>
      <vt:lpstr>5_Office 主题​​</vt:lpstr>
      <vt:lpstr>PowerPoint 演示文稿</vt:lpstr>
      <vt:lpstr>PowerPoint 演示文稿</vt:lpstr>
      <vt:lpstr>CÁC NỘI DUNG CHÍNH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TÍNH NĂNG CỦA GITHUB</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PC</cp:lastModifiedBy>
  <cp:revision>68</cp:revision>
  <dcterms:created xsi:type="dcterms:W3CDTF">2023-03-30T12:05:00Z</dcterms:created>
  <dcterms:modified xsi:type="dcterms:W3CDTF">2023-10-03T05:31:05Z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A574E4D8D32E44429640CBA650BB392D_11</vt:lpwstr>
  </property>
  <property fmtid="{D5CDD505-2E9C-101B-9397-08002B2CF9AE}" pid="3" name="KSOProductBuildVer">
    <vt:lpwstr>1033-12.2.0.13215</vt:lpwstr>
  </property>
</Properties>
</file>